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68" r:id="rId3"/>
    <p:sldId id="259" r:id="rId4"/>
    <p:sldId id="263" r:id="rId5"/>
    <p:sldId id="260" r:id="rId6"/>
    <p:sldId id="264" r:id="rId7"/>
    <p:sldId id="265" r:id="rId8"/>
    <p:sldId id="267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Guzman" userId="374b9be5-6111-4fec-9135-f6d2aea9bc6a" providerId="ADAL" clId="{335182E3-7A24-40E1-90DA-F03B8DABA87F}"/>
    <pc:docChg chg="modSld">
      <pc:chgData name="Rick Guzman" userId="374b9be5-6111-4fec-9135-f6d2aea9bc6a" providerId="ADAL" clId="{335182E3-7A24-40E1-90DA-F03B8DABA87F}" dt="2022-06-08T21:23:14.652" v="24" actId="1036"/>
      <pc:docMkLst>
        <pc:docMk/>
      </pc:docMkLst>
      <pc:sldChg chg="modSp mod">
        <pc:chgData name="Rick Guzman" userId="374b9be5-6111-4fec-9135-f6d2aea9bc6a" providerId="ADAL" clId="{335182E3-7A24-40E1-90DA-F03B8DABA87F}" dt="2022-06-08T21:23:14.652" v="24" actId="1036"/>
        <pc:sldMkLst>
          <pc:docMk/>
          <pc:sldMk cId="0" sldId="265"/>
        </pc:sldMkLst>
        <pc:spChg chg="mod">
          <ac:chgData name="Rick Guzman" userId="374b9be5-6111-4fec-9135-f6d2aea9bc6a" providerId="ADAL" clId="{335182E3-7A24-40E1-90DA-F03B8DABA87F}" dt="2022-06-08T21:22:53.574" v="19" actId="14100"/>
          <ac:spMkLst>
            <pc:docMk/>
            <pc:sldMk cId="0" sldId="265"/>
            <ac:spMk id="2" creationId="{00000000-0000-0000-0000-000000000000}"/>
          </ac:spMkLst>
        </pc:spChg>
        <pc:picChg chg="mod">
          <ac:chgData name="Rick Guzman" userId="374b9be5-6111-4fec-9135-f6d2aea9bc6a" providerId="ADAL" clId="{335182E3-7A24-40E1-90DA-F03B8DABA87F}" dt="2022-06-08T21:23:14.652" v="24" actId="1036"/>
          <ac:picMkLst>
            <pc:docMk/>
            <pc:sldMk cId="0" sldId="265"/>
            <ac:picMk id="6" creationId="{00000000-0000-0000-0000-000000000000}"/>
          </ac:picMkLst>
        </pc:picChg>
        <pc:picChg chg="mod">
          <ac:chgData name="Rick Guzman" userId="374b9be5-6111-4fec-9135-f6d2aea9bc6a" providerId="ADAL" clId="{335182E3-7A24-40E1-90DA-F03B8DABA87F}" dt="2022-06-08T21:23:03.180" v="20" actId="14100"/>
          <ac:picMkLst>
            <pc:docMk/>
            <pc:sldMk cId="0" sldId="265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21212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24091" y="6552000"/>
            <a:ext cx="3905885" cy="909319"/>
          </a:xfrm>
          <a:custGeom>
            <a:avLst/>
            <a:gdLst/>
            <a:ahLst/>
            <a:cxnLst/>
            <a:rect l="l" t="t" r="r" b="b"/>
            <a:pathLst>
              <a:path w="3905884" h="909320">
                <a:moveTo>
                  <a:pt x="3905668" y="909077"/>
                </a:moveTo>
                <a:lnTo>
                  <a:pt x="0" y="0"/>
                </a:lnTo>
              </a:path>
            </a:pathLst>
          </a:custGeom>
          <a:ln w="142876">
            <a:solidFill>
              <a:srgbClr val="3AA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72531" y="3021091"/>
            <a:ext cx="142875" cy="3448050"/>
          </a:xfrm>
          <a:custGeom>
            <a:avLst/>
            <a:gdLst/>
            <a:ahLst/>
            <a:cxnLst/>
            <a:rect l="l" t="t" r="r" b="b"/>
            <a:pathLst>
              <a:path w="142875" h="3448050">
                <a:moveTo>
                  <a:pt x="142875" y="0"/>
                </a:moveTo>
                <a:lnTo>
                  <a:pt x="142875" y="3448034"/>
                </a:lnTo>
                <a:lnTo>
                  <a:pt x="0" y="3448034"/>
                </a:lnTo>
                <a:lnTo>
                  <a:pt x="0" y="0"/>
                </a:lnTo>
                <a:lnTo>
                  <a:pt x="142875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27271" y="6564822"/>
            <a:ext cx="3561079" cy="954405"/>
          </a:xfrm>
          <a:custGeom>
            <a:avLst/>
            <a:gdLst/>
            <a:ahLst/>
            <a:cxnLst/>
            <a:rect l="l" t="t" r="r" b="b"/>
            <a:pathLst>
              <a:path w="3561079" h="954404">
                <a:moveTo>
                  <a:pt x="0" y="954055"/>
                </a:moveTo>
                <a:lnTo>
                  <a:pt x="3560582" y="0"/>
                </a:lnTo>
              </a:path>
            </a:pathLst>
          </a:custGeom>
          <a:ln w="142878">
            <a:solidFill>
              <a:srgbClr val="1B5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9640" y="4034188"/>
            <a:ext cx="5521283" cy="56690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3896" y="4397265"/>
            <a:ext cx="4960206" cy="49530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19347" y="6068507"/>
            <a:ext cx="1053043" cy="10503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00161" y="7258204"/>
            <a:ext cx="2511959" cy="114181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89644" y="5246596"/>
            <a:ext cx="4462408" cy="45885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588473"/>
            <a:ext cx="16256000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4880" y="2151024"/>
            <a:ext cx="15538239" cy="300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21212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95149-9F44-17C7-CF02-F40306CE1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5971"/>
            <a:ext cx="12954000" cy="99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EB296-461F-FC00-473D-41AE679B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3157"/>
            <a:ext cx="12844083" cy="98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5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588473"/>
            <a:ext cx="9573895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90" dirty="0">
                <a:latin typeface="Century Gothic"/>
                <a:cs typeface="Century Gothic"/>
              </a:rPr>
              <a:t>STRATEGIC</a:t>
            </a:r>
            <a:r>
              <a:rPr spc="245" dirty="0">
                <a:latin typeface="Century Gothic"/>
                <a:cs typeface="Century Gothic"/>
              </a:rPr>
              <a:t> </a:t>
            </a:r>
            <a:r>
              <a:rPr spc="775" dirty="0">
                <a:latin typeface="Century Gothic"/>
                <a:cs typeface="Century Gothic"/>
              </a:rPr>
              <a:t>PARTNERSHIP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8077" y="1585843"/>
            <a:ext cx="3648074" cy="18573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42443" y="518002"/>
            <a:ext cx="2238374" cy="12001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75073" y="9925050"/>
            <a:ext cx="16213455" cy="361950"/>
            <a:chOff x="2075073" y="9925050"/>
            <a:chExt cx="16213455" cy="361950"/>
          </a:xfrm>
        </p:grpSpPr>
        <p:sp>
          <p:nvSpPr>
            <p:cNvPr id="6" name="object 6"/>
            <p:cNvSpPr/>
            <p:nvPr/>
          </p:nvSpPr>
          <p:spPr>
            <a:xfrm>
              <a:off x="2265573" y="9925050"/>
              <a:ext cx="16022955" cy="171450"/>
            </a:xfrm>
            <a:custGeom>
              <a:avLst/>
              <a:gdLst/>
              <a:ahLst/>
              <a:cxnLst/>
              <a:rect l="l" t="t" r="r" b="b"/>
              <a:pathLst>
                <a:path w="16022955" h="171450">
                  <a:moveTo>
                    <a:pt x="0" y="171449"/>
                  </a:moveTo>
                  <a:lnTo>
                    <a:pt x="16022425" y="171449"/>
                  </a:lnTo>
                  <a:lnTo>
                    <a:pt x="16022425" y="0"/>
                  </a:lnTo>
                  <a:lnTo>
                    <a:pt x="0" y="0"/>
                  </a:lnTo>
                  <a:lnTo>
                    <a:pt x="0" y="171449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75073" y="10096499"/>
              <a:ext cx="16213455" cy="190500"/>
            </a:xfrm>
            <a:custGeom>
              <a:avLst/>
              <a:gdLst/>
              <a:ahLst/>
              <a:cxnLst/>
              <a:rect l="l" t="t" r="r" b="b"/>
              <a:pathLst>
                <a:path w="16213455" h="190500">
                  <a:moveTo>
                    <a:pt x="0" y="0"/>
                  </a:moveTo>
                  <a:lnTo>
                    <a:pt x="16212925" y="0"/>
                  </a:lnTo>
                  <a:lnTo>
                    <a:pt x="16212925" y="190500"/>
                  </a:lnTo>
                  <a:lnTo>
                    <a:pt x="0" y="190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832" y="9463804"/>
            <a:ext cx="737468" cy="73746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56264" y="5530513"/>
            <a:ext cx="4853305" cy="4522470"/>
            <a:chOff x="1056264" y="5530513"/>
            <a:chExt cx="4853305" cy="452247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264" y="9612293"/>
              <a:ext cx="649721" cy="4404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3380" y="5530513"/>
              <a:ext cx="4186140" cy="42962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1723" y="6829046"/>
              <a:ext cx="2595427" cy="170045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066918" y="1433443"/>
            <a:ext cx="1314450" cy="152400"/>
            <a:chOff x="1066918" y="1433443"/>
            <a:chExt cx="1314450" cy="152400"/>
          </a:xfrm>
        </p:grpSpPr>
        <p:sp>
          <p:nvSpPr>
            <p:cNvPr id="14" name="object 14"/>
            <p:cNvSpPr/>
            <p:nvPr/>
          </p:nvSpPr>
          <p:spPr>
            <a:xfrm>
              <a:off x="1066918" y="1433443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6918" y="1509643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1612" y="2219222"/>
            <a:ext cx="3248025" cy="2038350"/>
          </a:xfrm>
          <a:custGeom>
            <a:avLst/>
            <a:gdLst/>
            <a:ahLst/>
            <a:cxnLst/>
            <a:rect l="l" t="t" r="r" b="b"/>
            <a:pathLst>
              <a:path w="3248025" h="2038350">
                <a:moveTo>
                  <a:pt x="3247844" y="2038349"/>
                </a:moveTo>
                <a:lnTo>
                  <a:pt x="1623206" y="1481829"/>
                </a:lnTo>
                <a:lnTo>
                  <a:pt x="0" y="2038349"/>
                </a:lnTo>
                <a:lnTo>
                  <a:pt x="2146" y="1161932"/>
                </a:lnTo>
                <a:lnTo>
                  <a:pt x="5723" y="0"/>
                </a:lnTo>
                <a:lnTo>
                  <a:pt x="3247844" y="0"/>
                </a:lnTo>
                <a:lnTo>
                  <a:pt x="3247844" y="2038349"/>
                </a:lnTo>
                <a:close/>
              </a:path>
            </a:pathLst>
          </a:custGeom>
          <a:solidFill>
            <a:srgbClr val="BFD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4827" y="4771937"/>
            <a:ext cx="3248025" cy="4486275"/>
          </a:xfrm>
          <a:custGeom>
            <a:avLst/>
            <a:gdLst/>
            <a:ahLst/>
            <a:cxnLst/>
            <a:rect l="l" t="t" r="r" b="b"/>
            <a:pathLst>
              <a:path w="3248025" h="4486275">
                <a:moveTo>
                  <a:pt x="0" y="0"/>
                </a:moveTo>
                <a:lnTo>
                  <a:pt x="1624696" y="557113"/>
                </a:lnTo>
                <a:lnTo>
                  <a:pt x="3247961" y="0"/>
                </a:lnTo>
                <a:lnTo>
                  <a:pt x="3245814" y="1347967"/>
                </a:lnTo>
                <a:lnTo>
                  <a:pt x="3242237" y="4486274"/>
                </a:lnTo>
                <a:lnTo>
                  <a:pt x="0" y="4486274"/>
                </a:lnTo>
                <a:lnTo>
                  <a:pt x="0" y="0"/>
                </a:lnTo>
                <a:close/>
              </a:path>
            </a:pathLst>
          </a:custGeom>
          <a:solidFill>
            <a:srgbClr val="BFD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3845" y="2219222"/>
            <a:ext cx="3248025" cy="2038350"/>
          </a:xfrm>
          <a:custGeom>
            <a:avLst/>
            <a:gdLst/>
            <a:ahLst/>
            <a:cxnLst/>
            <a:rect l="l" t="t" r="r" b="b"/>
            <a:pathLst>
              <a:path w="3248025" h="2038350">
                <a:moveTo>
                  <a:pt x="3247844" y="2038349"/>
                </a:moveTo>
                <a:lnTo>
                  <a:pt x="1623206" y="1481829"/>
                </a:lnTo>
                <a:lnTo>
                  <a:pt x="0" y="2038349"/>
                </a:lnTo>
                <a:lnTo>
                  <a:pt x="2146" y="1161932"/>
                </a:lnTo>
                <a:lnTo>
                  <a:pt x="5723" y="0"/>
                </a:lnTo>
                <a:lnTo>
                  <a:pt x="3247844" y="0"/>
                </a:lnTo>
                <a:lnTo>
                  <a:pt x="3247844" y="2038349"/>
                </a:lnTo>
                <a:close/>
              </a:path>
            </a:pathLst>
          </a:custGeom>
          <a:solidFill>
            <a:srgbClr val="2F6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7060" y="4771937"/>
            <a:ext cx="3248025" cy="4486275"/>
          </a:xfrm>
          <a:custGeom>
            <a:avLst/>
            <a:gdLst/>
            <a:ahLst/>
            <a:cxnLst/>
            <a:rect l="l" t="t" r="r" b="b"/>
            <a:pathLst>
              <a:path w="3248025" h="4486275">
                <a:moveTo>
                  <a:pt x="0" y="0"/>
                </a:moveTo>
                <a:lnTo>
                  <a:pt x="1624696" y="557113"/>
                </a:lnTo>
                <a:lnTo>
                  <a:pt x="3247961" y="0"/>
                </a:lnTo>
                <a:lnTo>
                  <a:pt x="3245814" y="1347967"/>
                </a:lnTo>
                <a:lnTo>
                  <a:pt x="3242237" y="4486274"/>
                </a:lnTo>
                <a:lnTo>
                  <a:pt x="0" y="4486274"/>
                </a:lnTo>
                <a:lnTo>
                  <a:pt x="0" y="0"/>
                </a:lnTo>
                <a:close/>
              </a:path>
            </a:pathLst>
          </a:custGeom>
          <a:solidFill>
            <a:srgbClr val="2F6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66639" y="2219222"/>
            <a:ext cx="3248025" cy="2038350"/>
          </a:xfrm>
          <a:custGeom>
            <a:avLst/>
            <a:gdLst/>
            <a:ahLst/>
            <a:cxnLst/>
            <a:rect l="l" t="t" r="r" b="b"/>
            <a:pathLst>
              <a:path w="3248025" h="2038350">
                <a:moveTo>
                  <a:pt x="3247844" y="2038349"/>
                </a:moveTo>
                <a:lnTo>
                  <a:pt x="1623206" y="1481829"/>
                </a:lnTo>
                <a:lnTo>
                  <a:pt x="0" y="2038349"/>
                </a:lnTo>
                <a:lnTo>
                  <a:pt x="2146" y="1161932"/>
                </a:lnTo>
                <a:lnTo>
                  <a:pt x="5723" y="0"/>
                </a:lnTo>
                <a:lnTo>
                  <a:pt x="3247844" y="0"/>
                </a:lnTo>
                <a:lnTo>
                  <a:pt x="3247844" y="2038349"/>
                </a:lnTo>
                <a:close/>
              </a:path>
            </a:pathLst>
          </a:custGeom>
          <a:solidFill>
            <a:srgbClr val="2F6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69855" y="4771937"/>
            <a:ext cx="3248025" cy="4486275"/>
          </a:xfrm>
          <a:custGeom>
            <a:avLst/>
            <a:gdLst/>
            <a:ahLst/>
            <a:cxnLst/>
            <a:rect l="l" t="t" r="r" b="b"/>
            <a:pathLst>
              <a:path w="3248025" h="4486275">
                <a:moveTo>
                  <a:pt x="0" y="0"/>
                </a:moveTo>
                <a:lnTo>
                  <a:pt x="1624696" y="557113"/>
                </a:lnTo>
                <a:lnTo>
                  <a:pt x="3247961" y="0"/>
                </a:lnTo>
                <a:lnTo>
                  <a:pt x="3245814" y="1347967"/>
                </a:lnTo>
                <a:lnTo>
                  <a:pt x="3242237" y="4486274"/>
                </a:lnTo>
                <a:lnTo>
                  <a:pt x="0" y="4486274"/>
                </a:lnTo>
                <a:lnTo>
                  <a:pt x="0" y="0"/>
                </a:lnTo>
                <a:close/>
              </a:path>
            </a:pathLst>
          </a:custGeom>
          <a:solidFill>
            <a:srgbClr val="2F6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86230" y="2219222"/>
            <a:ext cx="3248025" cy="2038350"/>
          </a:xfrm>
          <a:custGeom>
            <a:avLst/>
            <a:gdLst/>
            <a:ahLst/>
            <a:cxnLst/>
            <a:rect l="l" t="t" r="r" b="b"/>
            <a:pathLst>
              <a:path w="3248025" h="2038350">
                <a:moveTo>
                  <a:pt x="3247844" y="2038349"/>
                </a:moveTo>
                <a:lnTo>
                  <a:pt x="1623206" y="1481829"/>
                </a:lnTo>
                <a:lnTo>
                  <a:pt x="0" y="2038349"/>
                </a:lnTo>
                <a:lnTo>
                  <a:pt x="2146" y="1161932"/>
                </a:lnTo>
                <a:lnTo>
                  <a:pt x="5723" y="0"/>
                </a:lnTo>
                <a:lnTo>
                  <a:pt x="3247844" y="0"/>
                </a:lnTo>
                <a:lnTo>
                  <a:pt x="3247844" y="2038349"/>
                </a:lnTo>
                <a:close/>
              </a:path>
            </a:pathLst>
          </a:custGeom>
          <a:solidFill>
            <a:srgbClr val="BFD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89445" y="4771937"/>
            <a:ext cx="3248025" cy="4486275"/>
          </a:xfrm>
          <a:custGeom>
            <a:avLst/>
            <a:gdLst/>
            <a:ahLst/>
            <a:cxnLst/>
            <a:rect l="l" t="t" r="r" b="b"/>
            <a:pathLst>
              <a:path w="3248025" h="4486275">
                <a:moveTo>
                  <a:pt x="0" y="0"/>
                </a:moveTo>
                <a:lnTo>
                  <a:pt x="1624696" y="557113"/>
                </a:lnTo>
                <a:lnTo>
                  <a:pt x="3247961" y="0"/>
                </a:lnTo>
                <a:lnTo>
                  <a:pt x="3245814" y="1347967"/>
                </a:lnTo>
                <a:lnTo>
                  <a:pt x="3242237" y="4486274"/>
                </a:lnTo>
                <a:lnTo>
                  <a:pt x="0" y="4486274"/>
                </a:lnTo>
                <a:lnTo>
                  <a:pt x="0" y="0"/>
                </a:lnTo>
                <a:close/>
              </a:path>
            </a:pathLst>
          </a:custGeom>
          <a:solidFill>
            <a:srgbClr val="BFD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075073" y="9925050"/>
            <a:ext cx="16213455" cy="361950"/>
            <a:chOff x="2075073" y="9925050"/>
            <a:chExt cx="16213455" cy="361950"/>
          </a:xfrm>
        </p:grpSpPr>
        <p:sp>
          <p:nvSpPr>
            <p:cNvPr id="11" name="object 11"/>
            <p:cNvSpPr/>
            <p:nvPr/>
          </p:nvSpPr>
          <p:spPr>
            <a:xfrm>
              <a:off x="2265573" y="9925050"/>
              <a:ext cx="16022955" cy="171450"/>
            </a:xfrm>
            <a:custGeom>
              <a:avLst/>
              <a:gdLst/>
              <a:ahLst/>
              <a:cxnLst/>
              <a:rect l="l" t="t" r="r" b="b"/>
              <a:pathLst>
                <a:path w="16022955" h="171450">
                  <a:moveTo>
                    <a:pt x="0" y="171449"/>
                  </a:moveTo>
                  <a:lnTo>
                    <a:pt x="16022425" y="171449"/>
                  </a:lnTo>
                  <a:lnTo>
                    <a:pt x="16022425" y="0"/>
                  </a:lnTo>
                  <a:lnTo>
                    <a:pt x="0" y="0"/>
                  </a:lnTo>
                  <a:lnTo>
                    <a:pt x="0" y="171449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5073" y="10096500"/>
              <a:ext cx="16213455" cy="190500"/>
            </a:xfrm>
            <a:custGeom>
              <a:avLst/>
              <a:gdLst/>
              <a:ahLst/>
              <a:cxnLst/>
              <a:rect l="l" t="t" r="r" b="b"/>
              <a:pathLst>
                <a:path w="16213455" h="190500">
                  <a:moveTo>
                    <a:pt x="0" y="0"/>
                  </a:moveTo>
                  <a:lnTo>
                    <a:pt x="16212925" y="0"/>
                  </a:lnTo>
                  <a:lnTo>
                    <a:pt x="16212925" y="190498"/>
                  </a:lnTo>
                  <a:lnTo>
                    <a:pt x="0" y="190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832" y="9463806"/>
            <a:ext cx="737468" cy="73746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264" y="9612294"/>
            <a:ext cx="649721" cy="44048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42443" y="518005"/>
            <a:ext cx="2238374" cy="12001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9374" y="3830098"/>
            <a:ext cx="1219277" cy="120833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979526" y="3987723"/>
            <a:ext cx="1657350" cy="1046480"/>
          </a:xfrm>
          <a:custGeom>
            <a:avLst/>
            <a:gdLst/>
            <a:ahLst/>
            <a:cxnLst/>
            <a:rect l="l" t="t" r="r" b="b"/>
            <a:pathLst>
              <a:path w="1657350" h="1046479">
                <a:moveTo>
                  <a:pt x="1477022" y="522617"/>
                </a:moveTo>
                <a:lnTo>
                  <a:pt x="1468335" y="479539"/>
                </a:lnTo>
                <a:lnTo>
                  <a:pt x="1444663" y="444334"/>
                </a:lnTo>
                <a:lnTo>
                  <a:pt x="1414780" y="424091"/>
                </a:lnTo>
                <a:lnTo>
                  <a:pt x="1414780" y="522592"/>
                </a:lnTo>
                <a:lnTo>
                  <a:pt x="1410995" y="541362"/>
                </a:lnTo>
                <a:lnTo>
                  <a:pt x="1400683" y="556653"/>
                </a:lnTo>
                <a:lnTo>
                  <a:pt x="1385404" y="566991"/>
                </a:lnTo>
                <a:lnTo>
                  <a:pt x="1366672" y="570788"/>
                </a:lnTo>
                <a:lnTo>
                  <a:pt x="1366469" y="570776"/>
                </a:lnTo>
                <a:lnTo>
                  <a:pt x="1357769" y="569976"/>
                </a:lnTo>
                <a:lnTo>
                  <a:pt x="1349336" y="567588"/>
                </a:lnTo>
                <a:lnTo>
                  <a:pt x="1341564" y="563714"/>
                </a:lnTo>
                <a:lnTo>
                  <a:pt x="1334592" y="558457"/>
                </a:lnTo>
                <a:lnTo>
                  <a:pt x="1334706" y="558114"/>
                </a:lnTo>
                <a:lnTo>
                  <a:pt x="1334731" y="557745"/>
                </a:lnTo>
                <a:lnTo>
                  <a:pt x="1340523" y="528218"/>
                </a:lnTo>
                <a:lnTo>
                  <a:pt x="1340523" y="517029"/>
                </a:lnTo>
                <a:lnTo>
                  <a:pt x="1339964" y="511581"/>
                </a:lnTo>
                <a:lnTo>
                  <a:pt x="1339011" y="505142"/>
                </a:lnTo>
                <a:lnTo>
                  <a:pt x="1338884" y="504050"/>
                </a:lnTo>
                <a:lnTo>
                  <a:pt x="1337754" y="497789"/>
                </a:lnTo>
                <a:lnTo>
                  <a:pt x="1336484" y="492696"/>
                </a:lnTo>
                <a:lnTo>
                  <a:pt x="1334757" y="487413"/>
                </a:lnTo>
                <a:lnTo>
                  <a:pt x="1334719" y="487019"/>
                </a:lnTo>
                <a:lnTo>
                  <a:pt x="1366672" y="474319"/>
                </a:lnTo>
                <a:lnTo>
                  <a:pt x="1385379" y="478116"/>
                </a:lnTo>
                <a:lnTo>
                  <a:pt x="1400670" y="488480"/>
                </a:lnTo>
                <a:lnTo>
                  <a:pt x="1410995" y="503821"/>
                </a:lnTo>
                <a:lnTo>
                  <a:pt x="1414780" y="522592"/>
                </a:lnTo>
                <a:lnTo>
                  <a:pt x="1414780" y="424091"/>
                </a:lnTo>
                <a:lnTo>
                  <a:pt x="1409585" y="420573"/>
                </a:lnTo>
                <a:lnTo>
                  <a:pt x="1366672" y="411848"/>
                </a:lnTo>
                <a:lnTo>
                  <a:pt x="1348181" y="413461"/>
                </a:lnTo>
                <a:lnTo>
                  <a:pt x="1330439" y="418134"/>
                </a:lnTo>
                <a:lnTo>
                  <a:pt x="1313776" y="425653"/>
                </a:lnTo>
                <a:lnTo>
                  <a:pt x="1298549" y="435787"/>
                </a:lnTo>
                <a:lnTo>
                  <a:pt x="1283563" y="425742"/>
                </a:lnTo>
                <a:lnTo>
                  <a:pt x="1278280" y="423341"/>
                </a:lnTo>
                <a:lnTo>
                  <a:pt x="1278280" y="518718"/>
                </a:lnTo>
                <a:lnTo>
                  <a:pt x="1278280" y="526478"/>
                </a:lnTo>
                <a:lnTo>
                  <a:pt x="1277683" y="530288"/>
                </a:lnTo>
                <a:lnTo>
                  <a:pt x="1276502" y="535114"/>
                </a:lnTo>
                <a:lnTo>
                  <a:pt x="1276108" y="536168"/>
                </a:lnTo>
                <a:lnTo>
                  <a:pt x="1274902" y="539953"/>
                </a:lnTo>
                <a:lnTo>
                  <a:pt x="1243457" y="568896"/>
                </a:lnTo>
                <a:lnTo>
                  <a:pt x="1230261" y="570776"/>
                </a:lnTo>
                <a:lnTo>
                  <a:pt x="1211567" y="566991"/>
                </a:lnTo>
                <a:lnTo>
                  <a:pt x="1196301" y="556679"/>
                </a:lnTo>
                <a:lnTo>
                  <a:pt x="1185976" y="541362"/>
                </a:lnTo>
                <a:lnTo>
                  <a:pt x="1182179" y="522617"/>
                </a:lnTo>
                <a:lnTo>
                  <a:pt x="1185964" y="503821"/>
                </a:lnTo>
                <a:lnTo>
                  <a:pt x="1196276" y="488480"/>
                </a:lnTo>
                <a:lnTo>
                  <a:pt x="1211567" y="478116"/>
                </a:lnTo>
                <a:lnTo>
                  <a:pt x="1230261" y="474319"/>
                </a:lnTo>
                <a:lnTo>
                  <a:pt x="1243507" y="476211"/>
                </a:lnTo>
                <a:lnTo>
                  <a:pt x="1273822" y="502627"/>
                </a:lnTo>
                <a:lnTo>
                  <a:pt x="1276096" y="508889"/>
                </a:lnTo>
                <a:lnTo>
                  <a:pt x="1276502" y="510019"/>
                </a:lnTo>
                <a:lnTo>
                  <a:pt x="1277670" y="514908"/>
                </a:lnTo>
                <a:lnTo>
                  <a:pt x="1278280" y="518718"/>
                </a:lnTo>
                <a:lnTo>
                  <a:pt x="1278280" y="423341"/>
                </a:lnTo>
                <a:lnTo>
                  <a:pt x="1267028" y="418211"/>
                </a:lnTo>
                <a:lnTo>
                  <a:pt x="1249172" y="413486"/>
                </a:lnTo>
                <a:lnTo>
                  <a:pt x="1230261" y="411848"/>
                </a:lnTo>
                <a:lnTo>
                  <a:pt x="1187361" y="420560"/>
                </a:lnTo>
                <a:lnTo>
                  <a:pt x="1152283" y="444322"/>
                </a:lnTo>
                <a:lnTo>
                  <a:pt x="1128610" y="479539"/>
                </a:lnTo>
                <a:lnTo>
                  <a:pt x="1119924" y="522592"/>
                </a:lnTo>
                <a:lnTo>
                  <a:pt x="1128610" y="565658"/>
                </a:lnTo>
                <a:lnTo>
                  <a:pt x="1152271" y="600837"/>
                </a:lnTo>
                <a:lnTo>
                  <a:pt x="1187348" y="624573"/>
                </a:lnTo>
                <a:lnTo>
                  <a:pt x="1230261" y="633285"/>
                </a:lnTo>
                <a:lnTo>
                  <a:pt x="1249172" y="631647"/>
                </a:lnTo>
                <a:lnTo>
                  <a:pt x="1267028" y="626922"/>
                </a:lnTo>
                <a:lnTo>
                  <a:pt x="1283576" y="619391"/>
                </a:lnTo>
                <a:lnTo>
                  <a:pt x="1298549" y="609346"/>
                </a:lnTo>
                <a:lnTo>
                  <a:pt x="1313776" y="619493"/>
                </a:lnTo>
                <a:lnTo>
                  <a:pt x="1330439" y="627011"/>
                </a:lnTo>
                <a:lnTo>
                  <a:pt x="1348181" y="631685"/>
                </a:lnTo>
                <a:lnTo>
                  <a:pt x="1366672" y="633285"/>
                </a:lnTo>
                <a:lnTo>
                  <a:pt x="1409585" y="624573"/>
                </a:lnTo>
                <a:lnTo>
                  <a:pt x="1432102" y="609346"/>
                </a:lnTo>
                <a:lnTo>
                  <a:pt x="1444663" y="600837"/>
                </a:lnTo>
                <a:lnTo>
                  <a:pt x="1464881" y="570788"/>
                </a:lnTo>
                <a:lnTo>
                  <a:pt x="1468335" y="565658"/>
                </a:lnTo>
                <a:lnTo>
                  <a:pt x="1477022" y="522617"/>
                </a:lnTo>
                <a:close/>
              </a:path>
              <a:path w="1657350" h="1046479">
                <a:moveTo>
                  <a:pt x="1657324" y="751840"/>
                </a:moveTo>
                <a:lnTo>
                  <a:pt x="1641868" y="702310"/>
                </a:lnTo>
                <a:lnTo>
                  <a:pt x="1609204" y="670560"/>
                </a:lnTo>
                <a:lnTo>
                  <a:pt x="1609204" y="358140"/>
                </a:lnTo>
                <a:lnTo>
                  <a:pt x="1609204" y="295910"/>
                </a:lnTo>
                <a:lnTo>
                  <a:pt x="1609204" y="219710"/>
                </a:lnTo>
                <a:lnTo>
                  <a:pt x="1609204" y="157480"/>
                </a:lnTo>
                <a:lnTo>
                  <a:pt x="1609204" y="100330"/>
                </a:lnTo>
                <a:lnTo>
                  <a:pt x="1601584" y="62230"/>
                </a:lnTo>
                <a:lnTo>
                  <a:pt x="1601330" y="60960"/>
                </a:lnTo>
                <a:lnTo>
                  <a:pt x="1595437" y="52260"/>
                </a:lnTo>
                <a:lnTo>
                  <a:pt x="1595437" y="756920"/>
                </a:lnTo>
                <a:lnTo>
                  <a:pt x="1594167" y="774700"/>
                </a:lnTo>
                <a:lnTo>
                  <a:pt x="1542542" y="825500"/>
                </a:lnTo>
                <a:lnTo>
                  <a:pt x="1496148" y="845820"/>
                </a:lnTo>
                <a:lnTo>
                  <a:pt x="1441881" y="867410"/>
                </a:lnTo>
                <a:lnTo>
                  <a:pt x="1382623" y="889000"/>
                </a:lnTo>
                <a:lnTo>
                  <a:pt x="1260690" y="929640"/>
                </a:lnTo>
                <a:lnTo>
                  <a:pt x="1203794" y="946150"/>
                </a:lnTo>
                <a:lnTo>
                  <a:pt x="1153452" y="958850"/>
                </a:lnTo>
                <a:lnTo>
                  <a:pt x="1112545" y="967740"/>
                </a:lnTo>
                <a:lnTo>
                  <a:pt x="1083983" y="972820"/>
                </a:lnTo>
                <a:lnTo>
                  <a:pt x="1062748" y="972820"/>
                </a:lnTo>
                <a:lnTo>
                  <a:pt x="1053172" y="971550"/>
                </a:lnTo>
                <a:lnTo>
                  <a:pt x="1046772" y="970280"/>
                </a:lnTo>
                <a:lnTo>
                  <a:pt x="1038009" y="969010"/>
                </a:lnTo>
                <a:lnTo>
                  <a:pt x="1026121" y="967740"/>
                </a:lnTo>
                <a:lnTo>
                  <a:pt x="1023912" y="967740"/>
                </a:lnTo>
                <a:lnTo>
                  <a:pt x="350139" y="938530"/>
                </a:lnTo>
                <a:lnTo>
                  <a:pt x="350139" y="631190"/>
                </a:lnTo>
                <a:lnTo>
                  <a:pt x="406882" y="612140"/>
                </a:lnTo>
                <a:lnTo>
                  <a:pt x="407022" y="612140"/>
                </a:lnTo>
                <a:lnTo>
                  <a:pt x="507961" y="576580"/>
                </a:lnTo>
                <a:lnTo>
                  <a:pt x="540410" y="565150"/>
                </a:lnTo>
                <a:lnTo>
                  <a:pt x="601700" y="543560"/>
                </a:lnTo>
                <a:lnTo>
                  <a:pt x="607098" y="543560"/>
                </a:lnTo>
                <a:lnTo>
                  <a:pt x="613308" y="542290"/>
                </a:lnTo>
                <a:lnTo>
                  <a:pt x="620191" y="542290"/>
                </a:lnTo>
                <a:lnTo>
                  <a:pt x="670839" y="547370"/>
                </a:lnTo>
                <a:lnTo>
                  <a:pt x="714692" y="554990"/>
                </a:lnTo>
                <a:lnTo>
                  <a:pt x="738898" y="561340"/>
                </a:lnTo>
                <a:lnTo>
                  <a:pt x="862571" y="589280"/>
                </a:lnTo>
                <a:lnTo>
                  <a:pt x="912291" y="601980"/>
                </a:lnTo>
                <a:lnTo>
                  <a:pt x="956183" y="617220"/>
                </a:lnTo>
                <a:lnTo>
                  <a:pt x="994422" y="636270"/>
                </a:lnTo>
                <a:lnTo>
                  <a:pt x="997216" y="637540"/>
                </a:lnTo>
                <a:lnTo>
                  <a:pt x="999655" y="638810"/>
                </a:lnTo>
                <a:lnTo>
                  <a:pt x="1003236" y="642620"/>
                </a:lnTo>
                <a:lnTo>
                  <a:pt x="1005954" y="646430"/>
                </a:lnTo>
                <a:lnTo>
                  <a:pt x="1006525" y="647700"/>
                </a:lnTo>
                <a:lnTo>
                  <a:pt x="1006868" y="647700"/>
                </a:lnTo>
                <a:lnTo>
                  <a:pt x="1011339" y="657860"/>
                </a:lnTo>
                <a:lnTo>
                  <a:pt x="1012698" y="669290"/>
                </a:lnTo>
                <a:lnTo>
                  <a:pt x="1011948" y="679450"/>
                </a:lnTo>
                <a:lnTo>
                  <a:pt x="990485" y="723900"/>
                </a:lnTo>
                <a:lnTo>
                  <a:pt x="966000" y="737870"/>
                </a:lnTo>
                <a:lnTo>
                  <a:pt x="964272" y="737870"/>
                </a:lnTo>
                <a:lnTo>
                  <a:pt x="955052" y="736600"/>
                </a:lnTo>
                <a:lnTo>
                  <a:pt x="932167" y="734060"/>
                </a:lnTo>
                <a:lnTo>
                  <a:pt x="881976" y="726440"/>
                </a:lnTo>
                <a:lnTo>
                  <a:pt x="836891" y="720090"/>
                </a:lnTo>
                <a:lnTo>
                  <a:pt x="831545" y="718820"/>
                </a:lnTo>
                <a:lnTo>
                  <a:pt x="824395" y="717550"/>
                </a:lnTo>
                <a:lnTo>
                  <a:pt x="808939" y="715010"/>
                </a:lnTo>
                <a:lnTo>
                  <a:pt x="788504" y="711200"/>
                </a:lnTo>
                <a:lnTo>
                  <a:pt x="766406" y="707390"/>
                </a:lnTo>
                <a:lnTo>
                  <a:pt x="742543" y="702310"/>
                </a:lnTo>
                <a:lnTo>
                  <a:pt x="716800" y="697230"/>
                </a:lnTo>
                <a:lnTo>
                  <a:pt x="704748" y="697230"/>
                </a:lnTo>
                <a:lnTo>
                  <a:pt x="693953" y="702310"/>
                </a:lnTo>
                <a:lnTo>
                  <a:pt x="685507" y="709930"/>
                </a:lnTo>
                <a:lnTo>
                  <a:pt x="680529" y="721360"/>
                </a:lnTo>
                <a:lnTo>
                  <a:pt x="680097" y="732790"/>
                </a:lnTo>
                <a:lnTo>
                  <a:pt x="684085" y="744220"/>
                </a:lnTo>
                <a:lnTo>
                  <a:pt x="718934" y="762000"/>
                </a:lnTo>
                <a:lnTo>
                  <a:pt x="817524" y="779780"/>
                </a:lnTo>
                <a:lnTo>
                  <a:pt x="821397" y="779780"/>
                </a:lnTo>
                <a:lnTo>
                  <a:pt x="824064" y="781050"/>
                </a:lnTo>
                <a:lnTo>
                  <a:pt x="829081" y="781050"/>
                </a:lnTo>
                <a:lnTo>
                  <a:pt x="840117" y="783590"/>
                </a:lnTo>
                <a:lnTo>
                  <a:pt x="850976" y="784860"/>
                </a:lnTo>
                <a:lnTo>
                  <a:pt x="861758" y="787400"/>
                </a:lnTo>
                <a:lnTo>
                  <a:pt x="872578" y="788670"/>
                </a:lnTo>
                <a:lnTo>
                  <a:pt x="1004023" y="808990"/>
                </a:lnTo>
                <a:lnTo>
                  <a:pt x="1026210" y="812800"/>
                </a:lnTo>
                <a:lnTo>
                  <a:pt x="1042771" y="815340"/>
                </a:lnTo>
                <a:lnTo>
                  <a:pt x="1044917" y="816610"/>
                </a:lnTo>
                <a:lnTo>
                  <a:pt x="1051483" y="817880"/>
                </a:lnTo>
                <a:lnTo>
                  <a:pt x="1055217" y="817880"/>
                </a:lnTo>
                <a:lnTo>
                  <a:pt x="1063066" y="820420"/>
                </a:lnTo>
                <a:lnTo>
                  <a:pt x="1073746" y="820420"/>
                </a:lnTo>
                <a:lnTo>
                  <a:pt x="1079766" y="819150"/>
                </a:lnTo>
                <a:lnTo>
                  <a:pt x="1084859" y="815340"/>
                </a:lnTo>
                <a:lnTo>
                  <a:pt x="1092263" y="812800"/>
                </a:lnTo>
                <a:lnTo>
                  <a:pt x="1112354" y="807720"/>
                </a:lnTo>
                <a:lnTo>
                  <a:pt x="1116977" y="806450"/>
                </a:lnTo>
                <a:lnTo>
                  <a:pt x="1129449" y="802640"/>
                </a:lnTo>
                <a:lnTo>
                  <a:pt x="1137348" y="800100"/>
                </a:lnTo>
                <a:lnTo>
                  <a:pt x="1150594" y="797560"/>
                </a:lnTo>
                <a:lnTo>
                  <a:pt x="1155890" y="795020"/>
                </a:lnTo>
                <a:lnTo>
                  <a:pt x="1161376" y="793750"/>
                </a:lnTo>
                <a:lnTo>
                  <a:pt x="1168679" y="792480"/>
                </a:lnTo>
                <a:lnTo>
                  <a:pt x="1176172" y="789940"/>
                </a:lnTo>
                <a:lnTo>
                  <a:pt x="1189824" y="787400"/>
                </a:lnTo>
                <a:lnTo>
                  <a:pt x="1195959" y="786130"/>
                </a:lnTo>
                <a:lnTo>
                  <a:pt x="1208595" y="782320"/>
                </a:lnTo>
                <a:lnTo>
                  <a:pt x="1215034" y="781050"/>
                </a:lnTo>
                <a:lnTo>
                  <a:pt x="1228902" y="778510"/>
                </a:lnTo>
                <a:lnTo>
                  <a:pt x="1236306" y="775970"/>
                </a:lnTo>
                <a:lnTo>
                  <a:pt x="1248740" y="773430"/>
                </a:lnTo>
                <a:lnTo>
                  <a:pt x="1253693" y="773430"/>
                </a:lnTo>
                <a:lnTo>
                  <a:pt x="1278966" y="767080"/>
                </a:lnTo>
                <a:lnTo>
                  <a:pt x="1288338" y="765810"/>
                </a:lnTo>
                <a:lnTo>
                  <a:pt x="1290942" y="764540"/>
                </a:lnTo>
                <a:lnTo>
                  <a:pt x="1318971" y="759460"/>
                </a:lnTo>
                <a:lnTo>
                  <a:pt x="1327962" y="756920"/>
                </a:lnTo>
                <a:lnTo>
                  <a:pt x="1334795" y="755650"/>
                </a:lnTo>
                <a:lnTo>
                  <a:pt x="1408722" y="741680"/>
                </a:lnTo>
                <a:lnTo>
                  <a:pt x="1438490" y="736600"/>
                </a:lnTo>
                <a:lnTo>
                  <a:pt x="1467167" y="730250"/>
                </a:lnTo>
                <a:lnTo>
                  <a:pt x="1521079" y="720090"/>
                </a:lnTo>
                <a:lnTo>
                  <a:pt x="1521815" y="718820"/>
                </a:lnTo>
                <a:lnTo>
                  <a:pt x="1531239" y="717550"/>
                </a:lnTo>
                <a:lnTo>
                  <a:pt x="1539379" y="716280"/>
                </a:lnTo>
                <a:lnTo>
                  <a:pt x="1551647" y="716280"/>
                </a:lnTo>
                <a:lnTo>
                  <a:pt x="1556067" y="717550"/>
                </a:lnTo>
                <a:lnTo>
                  <a:pt x="1561833" y="718820"/>
                </a:lnTo>
                <a:lnTo>
                  <a:pt x="1564767" y="718820"/>
                </a:lnTo>
                <a:lnTo>
                  <a:pt x="1573796" y="722630"/>
                </a:lnTo>
                <a:lnTo>
                  <a:pt x="1581340" y="726440"/>
                </a:lnTo>
                <a:lnTo>
                  <a:pt x="1587347" y="732790"/>
                </a:lnTo>
                <a:lnTo>
                  <a:pt x="1591754" y="741680"/>
                </a:lnTo>
                <a:lnTo>
                  <a:pt x="1595437" y="756920"/>
                </a:lnTo>
                <a:lnTo>
                  <a:pt x="1595437" y="52260"/>
                </a:lnTo>
                <a:lnTo>
                  <a:pt x="1579829" y="29210"/>
                </a:lnTo>
                <a:lnTo>
                  <a:pt x="1547977" y="7620"/>
                </a:lnTo>
                <a:lnTo>
                  <a:pt x="1546974" y="7429"/>
                </a:lnTo>
                <a:lnTo>
                  <a:pt x="1546974" y="100330"/>
                </a:lnTo>
                <a:lnTo>
                  <a:pt x="1546974" y="157480"/>
                </a:lnTo>
                <a:lnTo>
                  <a:pt x="1546974" y="219710"/>
                </a:lnTo>
                <a:lnTo>
                  <a:pt x="1546974" y="295910"/>
                </a:lnTo>
                <a:lnTo>
                  <a:pt x="1546974" y="358140"/>
                </a:lnTo>
                <a:lnTo>
                  <a:pt x="1546974" y="654050"/>
                </a:lnTo>
                <a:lnTo>
                  <a:pt x="1537119" y="654050"/>
                </a:lnTo>
                <a:lnTo>
                  <a:pt x="1517548" y="656590"/>
                </a:lnTo>
                <a:lnTo>
                  <a:pt x="1507451" y="659130"/>
                </a:lnTo>
                <a:lnTo>
                  <a:pt x="1482064" y="664210"/>
                </a:lnTo>
                <a:lnTo>
                  <a:pt x="1426603" y="674370"/>
                </a:lnTo>
                <a:lnTo>
                  <a:pt x="1355915" y="688340"/>
                </a:lnTo>
                <a:lnTo>
                  <a:pt x="1334960" y="692150"/>
                </a:lnTo>
                <a:lnTo>
                  <a:pt x="1300975" y="699770"/>
                </a:lnTo>
                <a:lnTo>
                  <a:pt x="1281239" y="703580"/>
                </a:lnTo>
                <a:lnTo>
                  <a:pt x="1268996" y="706120"/>
                </a:lnTo>
                <a:lnTo>
                  <a:pt x="1264323" y="706120"/>
                </a:lnTo>
                <a:lnTo>
                  <a:pt x="1246441" y="709930"/>
                </a:lnTo>
                <a:lnTo>
                  <a:pt x="1226324" y="715010"/>
                </a:lnTo>
                <a:lnTo>
                  <a:pt x="1224140" y="715010"/>
                </a:lnTo>
                <a:lnTo>
                  <a:pt x="1212926" y="717550"/>
                </a:lnTo>
                <a:lnTo>
                  <a:pt x="1203972" y="720090"/>
                </a:lnTo>
                <a:lnTo>
                  <a:pt x="1195044" y="721360"/>
                </a:lnTo>
                <a:lnTo>
                  <a:pt x="1183830" y="723900"/>
                </a:lnTo>
                <a:lnTo>
                  <a:pt x="1181608" y="725170"/>
                </a:lnTo>
                <a:lnTo>
                  <a:pt x="1170508" y="727710"/>
                </a:lnTo>
                <a:lnTo>
                  <a:pt x="1161732" y="730250"/>
                </a:lnTo>
                <a:lnTo>
                  <a:pt x="1153007" y="731520"/>
                </a:lnTo>
                <a:lnTo>
                  <a:pt x="1142187" y="734060"/>
                </a:lnTo>
                <a:lnTo>
                  <a:pt x="1140129" y="735330"/>
                </a:lnTo>
                <a:lnTo>
                  <a:pt x="1129347" y="737870"/>
                </a:lnTo>
                <a:lnTo>
                  <a:pt x="1112164" y="742950"/>
                </a:lnTo>
                <a:lnTo>
                  <a:pt x="1101432" y="745490"/>
                </a:lnTo>
                <a:lnTo>
                  <a:pt x="1099273" y="745490"/>
                </a:lnTo>
                <a:lnTo>
                  <a:pt x="1089355" y="749300"/>
                </a:lnTo>
                <a:lnTo>
                  <a:pt x="1081735" y="750570"/>
                </a:lnTo>
                <a:lnTo>
                  <a:pt x="1066698" y="755650"/>
                </a:lnTo>
                <a:lnTo>
                  <a:pt x="1059434" y="755650"/>
                </a:lnTo>
                <a:lnTo>
                  <a:pt x="1051153" y="754380"/>
                </a:lnTo>
                <a:lnTo>
                  <a:pt x="1047203" y="753110"/>
                </a:lnTo>
                <a:lnTo>
                  <a:pt x="1054557" y="741680"/>
                </a:lnTo>
                <a:lnTo>
                  <a:pt x="1056665" y="737870"/>
                </a:lnTo>
                <a:lnTo>
                  <a:pt x="1072362" y="695960"/>
                </a:lnTo>
                <a:lnTo>
                  <a:pt x="1074940" y="668020"/>
                </a:lnTo>
                <a:lnTo>
                  <a:pt x="1071397" y="641350"/>
                </a:lnTo>
                <a:lnTo>
                  <a:pt x="1046937" y="598170"/>
                </a:lnTo>
                <a:lnTo>
                  <a:pt x="982522" y="560070"/>
                </a:lnTo>
                <a:lnTo>
                  <a:pt x="933894" y="542290"/>
                </a:lnTo>
                <a:lnTo>
                  <a:pt x="919187" y="538480"/>
                </a:lnTo>
                <a:lnTo>
                  <a:pt x="879995" y="528320"/>
                </a:lnTo>
                <a:lnTo>
                  <a:pt x="820140" y="515620"/>
                </a:lnTo>
                <a:lnTo>
                  <a:pt x="753249" y="500380"/>
                </a:lnTo>
                <a:lnTo>
                  <a:pt x="729602" y="494030"/>
                </a:lnTo>
                <a:lnTo>
                  <a:pt x="706043" y="488950"/>
                </a:lnTo>
                <a:lnTo>
                  <a:pt x="649401" y="481330"/>
                </a:lnTo>
                <a:lnTo>
                  <a:pt x="620229" y="480060"/>
                </a:lnTo>
                <a:lnTo>
                  <a:pt x="612152" y="480060"/>
                </a:lnTo>
                <a:lnTo>
                  <a:pt x="604443" y="481330"/>
                </a:lnTo>
                <a:lnTo>
                  <a:pt x="597141" y="481330"/>
                </a:lnTo>
                <a:lnTo>
                  <a:pt x="590257" y="482600"/>
                </a:lnTo>
                <a:lnTo>
                  <a:pt x="586282" y="482600"/>
                </a:lnTo>
                <a:lnTo>
                  <a:pt x="428066" y="538480"/>
                </a:lnTo>
                <a:lnTo>
                  <a:pt x="428066" y="358140"/>
                </a:lnTo>
                <a:lnTo>
                  <a:pt x="1546974" y="358140"/>
                </a:lnTo>
                <a:lnTo>
                  <a:pt x="1546974" y="295910"/>
                </a:lnTo>
                <a:lnTo>
                  <a:pt x="428053" y="295910"/>
                </a:lnTo>
                <a:lnTo>
                  <a:pt x="428053" y="219710"/>
                </a:lnTo>
                <a:lnTo>
                  <a:pt x="1546974" y="219710"/>
                </a:lnTo>
                <a:lnTo>
                  <a:pt x="1546974" y="157480"/>
                </a:lnTo>
                <a:lnTo>
                  <a:pt x="428053" y="157480"/>
                </a:lnTo>
                <a:lnTo>
                  <a:pt x="428053" y="100330"/>
                </a:lnTo>
                <a:lnTo>
                  <a:pt x="431025" y="85090"/>
                </a:lnTo>
                <a:lnTo>
                  <a:pt x="439140" y="72390"/>
                </a:lnTo>
                <a:lnTo>
                  <a:pt x="451167" y="64770"/>
                </a:lnTo>
                <a:lnTo>
                  <a:pt x="465886" y="62230"/>
                </a:lnTo>
                <a:lnTo>
                  <a:pt x="1509014" y="62230"/>
                </a:lnTo>
                <a:lnTo>
                  <a:pt x="1523771" y="64770"/>
                </a:lnTo>
                <a:lnTo>
                  <a:pt x="1535836" y="72390"/>
                </a:lnTo>
                <a:lnTo>
                  <a:pt x="1543989" y="85090"/>
                </a:lnTo>
                <a:lnTo>
                  <a:pt x="1546974" y="100330"/>
                </a:lnTo>
                <a:lnTo>
                  <a:pt x="1546974" y="7429"/>
                </a:lnTo>
                <a:lnTo>
                  <a:pt x="1509014" y="0"/>
                </a:lnTo>
                <a:lnTo>
                  <a:pt x="465886" y="0"/>
                </a:lnTo>
                <a:lnTo>
                  <a:pt x="426961" y="7620"/>
                </a:lnTo>
                <a:lnTo>
                  <a:pt x="395135" y="29210"/>
                </a:lnTo>
                <a:lnTo>
                  <a:pt x="373672" y="60960"/>
                </a:lnTo>
                <a:lnTo>
                  <a:pt x="365798" y="100330"/>
                </a:lnTo>
                <a:lnTo>
                  <a:pt x="365798" y="560070"/>
                </a:lnTo>
                <a:lnTo>
                  <a:pt x="349681" y="565150"/>
                </a:lnTo>
                <a:lnTo>
                  <a:pt x="343687" y="546100"/>
                </a:lnTo>
                <a:lnTo>
                  <a:pt x="330314" y="529590"/>
                </a:lnTo>
                <a:lnTo>
                  <a:pt x="311251" y="518160"/>
                </a:lnTo>
                <a:lnTo>
                  <a:pt x="288213" y="514350"/>
                </a:lnTo>
                <a:lnTo>
                  <a:pt x="287909" y="514350"/>
                </a:lnTo>
                <a:lnTo>
                  <a:pt x="287909" y="576580"/>
                </a:lnTo>
                <a:lnTo>
                  <a:pt x="287794" y="608330"/>
                </a:lnTo>
                <a:lnTo>
                  <a:pt x="287909" y="984250"/>
                </a:lnTo>
                <a:lnTo>
                  <a:pt x="62217" y="984250"/>
                </a:lnTo>
                <a:lnTo>
                  <a:pt x="62217" y="576580"/>
                </a:lnTo>
                <a:lnTo>
                  <a:pt x="287909" y="576580"/>
                </a:lnTo>
                <a:lnTo>
                  <a:pt x="287909" y="514350"/>
                </a:lnTo>
                <a:lnTo>
                  <a:pt x="62014" y="514350"/>
                </a:lnTo>
                <a:lnTo>
                  <a:pt x="37896" y="519430"/>
                </a:lnTo>
                <a:lnTo>
                  <a:pt x="18186" y="530860"/>
                </a:lnTo>
                <a:lnTo>
                  <a:pt x="4889" y="548640"/>
                </a:lnTo>
                <a:lnTo>
                  <a:pt x="0" y="568960"/>
                </a:lnTo>
                <a:lnTo>
                  <a:pt x="0" y="991870"/>
                </a:lnTo>
                <a:lnTo>
                  <a:pt x="4800" y="1013460"/>
                </a:lnTo>
                <a:lnTo>
                  <a:pt x="17970" y="1031240"/>
                </a:lnTo>
                <a:lnTo>
                  <a:pt x="37655" y="1042670"/>
                </a:lnTo>
                <a:lnTo>
                  <a:pt x="62014" y="1046480"/>
                </a:lnTo>
                <a:lnTo>
                  <a:pt x="288239" y="1046480"/>
                </a:lnTo>
                <a:lnTo>
                  <a:pt x="309943" y="1042670"/>
                </a:lnTo>
                <a:lnTo>
                  <a:pt x="328256" y="1033780"/>
                </a:lnTo>
                <a:lnTo>
                  <a:pt x="341782" y="1018540"/>
                </a:lnTo>
                <a:lnTo>
                  <a:pt x="349110" y="1000760"/>
                </a:lnTo>
                <a:lnTo>
                  <a:pt x="1020787" y="1029970"/>
                </a:lnTo>
                <a:lnTo>
                  <a:pt x="1022159" y="1029970"/>
                </a:lnTo>
                <a:lnTo>
                  <a:pt x="1036281" y="1031240"/>
                </a:lnTo>
                <a:lnTo>
                  <a:pt x="1052271" y="1035050"/>
                </a:lnTo>
                <a:lnTo>
                  <a:pt x="1087729" y="1035050"/>
                </a:lnTo>
                <a:lnTo>
                  <a:pt x="1115910" y="1031240"/>
                </a:lnTo>
                <a:lnTo>
                  <a:pt x="1154785" y="1022350"/>
                </a:lnTo>
                <a:lnTo>
                  <a:pt x="1202105" y="1010920"/>
                </a:lnTo>
                <a:lnTo>
                  <a:pt x="1237767" y="1000760"/>
                </a:lnTo>
                <a:lnTo>
                  <a:pt x="1255598" y="995680"/>
                </a:lnTo>
                <a:lnTo>
                  <a:pt x="1292529" y="984250"/>
                </a:lnTo>
                <a:lnTo>
                  <a:pt x="1372184" y="958850"/>
                </a:lnTo>
                <a:lnTo>
                  <a:pt x="1430769" y="938530"/>
                </a:lnTo>
                <a:lnTo>
                  <a:pt x="1486547" y="916940"/>
                </a:lnTo>
                <a:lnTo>
                  <a:pt x="1537284" y="896620"/>
                </a:lnTo>
                <a:lnTo>
                  <a:pt x="1580730" y="876300"/>
                </a:lnTo>
                <a:lnTo>
                  <a:pt x="1614627" y="857250"/>
                </a:lnTo>
                <a:lnTo>
                  <a:pt x="1620316" y="852170"/>
                </a:lnTo>
                <a:lnTo>
                  <a:pt x="1642275" y="821690"/>
                </a:lnTo>
                <a:lnTo>
                  <a:pt x="1654822" y="787400"/>
                </a:lnTo>
                <a:lnTo>
                  <a:pt x="1657324" y="751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0751557" y="4371793"/>
            <a:ext cx="1123950" cy="794385"/>
            <a:chOff x="10751557" y="4371793"/>
            <a:chExt cx="1123950" cy="794385"/>
          </a:xfrm>
        </p:grpSpPr>
        <p:sp>
          <p:nvSpPr>
            <p:cNvPr id="19" name="object 19"/>
            <p:cNvSpPr/>
            <p:nvPr/>
          </p:nvSpPr>
          <p:spPr>
            <a:xfrm>
              <a:off x="10934145" y="4846808"/>
              <a:ext cx="317500" cy="319405"/>
            </a:xfrm>
            <a:custGeom>
              <a:avLst/>
              <a:gdLst/>
              <a:ahLst/>
              <a:cxnLst/>
              <a:rect l="l" t="t" r="r" b="b"/>
              <a:pathLst>
                <a:path w="317500" h="319404">
                  <a:moveTo>
                    <a:pt x="158590" y="319086"/>
                  </a:moveTo>
                  <a:lnTo>
                    <a:pt x="97127" y="307021"/>
                  </a:lnTo>
                  <a:lnTo>
                    <a:pt x="45071" y="272343"/>
                  </a:lnTo>
                  <a:lnTo>
                    <a:pt x="15023" y="230967"/>
                  </a:lnTo>
                  <a:lnTo>
                    <a:pt x="0" y="183975"/>
                  </a:lnTo>
                  <a:lnTo>
                    <a:pt x="0" y="135110"/>
                  </a:lnTo>
                  <a:lnTo>
                    <a:pt x="15023" y="88118"/>
                  </a:lnTo>
                  <a:lnTo>
                    <a:pt x="45071" y="46743"/>
                  </a:lnTo>
                  <a:lnTo>
                    <a:pt x="97142" y="12064"/>
                  </a:lnTo>
                  <a:lnTo>
                    <a:pt x="158590" y="0"/>
                  </a:lnTo>
                  <a:lnTo>
                    <a:pt x="190161" y="3063"/>
                  </a:lnTo>
                  <a:lnTo>
                    <a:pt x="220072" y="12064"/>
                  </a:lnTo>
                  <a:lnTo>
                    <a:pt x="247626" y="26719"/>
                  </a:lnTo>
                  <a:lnTo>
                    <a:pt x="263735" y="39883"/>
                  </a:lnTo>
                  <a:lnTo>
                    <a:pt x="158590" y="39883"/>
                  </a:lnTo>
                  <a:lnTo>
                    <a:pt x="134924" y="42181"/>
                  </a:lnTo>
                  <a:lnTo>
                    <a:pt x="91835" y="59922"/>
                  </a:lnTo>
                  <a:lnTo>
                    <a:pt x="47045" y="114505"/>
                  </a:lnTo>
                  <a:lnTo>
                    <a:pt x="38242" y="159550"/>
                  </a:lnTo>
                  <a:lnTo>
                    <a:pt x="47045" y="204591"/>
                  </a:lnTo>
                  <a:lnTo>
                    <a:pt x="73451" y="244145"/>
                  </a:lnTo>
                  <a:lnTo>
                    <a:pt x="112498" y="270154"/>
                  </a:lnTo>
                  <a:lnTo>
                    <a:pt x="158590" y="279203"/>
                  </a:lnTo>
                  <a:lnTo>
                    <a:pt x="263735" y="279203"/>
                  </a:lnTo>
                  <a:lnTo>
                    <a:pt x="247626" y="292366"/>
                  </a:lnTo>
                  <a:lnTo>
                    <a:pt x="220071" y="307021"/>
                  </a:lnTo>
                  <a:lnTo>
                    <a:pt x="190161" y="316022"/>
                  </a:lnTo>
                  <a:lnTo>
                    <a:pt x="158590" y="319086"/>
                  </a:lnTo>
                  <a:close/>
                </a:path>
                <a:path w="317500" h="319404">
                  <a:moveTo>
                    <a:pt x="263735" y="279203"/>
                  </a:moveTo>
                  <a:lnTo>
                    <a:pt x="158590" y="279203"/>
                  </a:lnTo>
                  <a:lnTo>
                    <a:pt x="182269" y="276905"/>
                  </a:lnTo>
                  <a:lnTo>
                    <a:pt x="204700" y="270154"/>
                  </a:lnTo>
                  <a:lnTo>
                    <a:pt x="225366" y="259163"/>
                  </a:lnTo>
                  <a:lnTo>
                    <a:pt x="243750" y="244145"/>
                  </a:lnTo>
                  <a:lnTo>
                    <a:pt x="270156" y="204580"/>
                  </a:lnTo>
                  <a:lnTo>
                    <a:pt x="278958" y="159535"/>
                  </a:lnTo>
                  <a:lnTo>
                    <a:pt x="270156" y="114494"/>
                  </a:lnTo>
                  <a:lnTo>
                    <a:pt x="243750" y="74940"/>
                  </a:lnTo>
                  <a:lnTo>
                    <a:pt x="204700" y="48931"/>
                  </a:lnTo>
                  <a:lnTo>
                    <a:pt x="158590" y="39883"/>
                  </a:lnTo>
                  <a:lnTo>
                    <a:pt x="263735" y="39883"/>
                  </a:lnTo>
                  <a:lnTo>
                    <a:pt x="272129" y="46743"/>
                  </a:lnTo>
                  <a:lnTo>
                    <a:pt x="302177" y="88118"/>
                  </a:lnTo>
                  <a:lnTo>
                    <a:pt x="317201" y="135110"/>
                  </a:lnTo>
                  <a:lnTo>
                    <a:pt x="317201" y="183975"/>
                  </a:lnTo>
                  <a:lnTo>
                    <a:pt x="302177" y="230967"/>
                  </a:lnTo>
                  <a:lnTo>
                    <a:pt x="272129" y="272343"/>
                  </a:lnTo>
                  <a:lnTo>
                    <a:pt x="263735" y="2792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2474" y="4927355"/>
              <a:ext cx="160509" cy="1587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119841" y="4371796"/>
              <a:ext cx="527050" cy="607695"/>
            </a:xfrm>
            <a:custGeom>
              <a:avLst/>
              <a:gdLst/>
              <a:ahLst/>
              <a:cxnLst/>
              <a:rect l="l" t="t" r="r" b="b"/>
              <a:pathLst>
                <a:path w="527050" h="607695">
                  <a:moveTo>
                    <a:pt x="526415" y="189153"/>
                  </a:moveTo>
                  <a:lnTo>
                    <a:pt x="524954" y="181660"/>
                  </a:lnTo>
                  <a:lnTo>
                    <a:pt x="520534" y="175056"/>
                  </a:lnTo>
                  <a:lnTo>
                    <a:pt x="513892" y="170675"/>
                  </a:lnTo>
                  <a:lnTo>
                    <a:pt x="506349" y="169202"/>
                  </a:lnTo>
                  <a:lnTo>
                    <a:pt x="498792" y="170675"/>
                  </a:lnTo>
                  <a:lnTo>
                    <a:pt x="492150" y="175056"/>
                  </a:lnTo>
                  <a:lnTo>
                    <a:pt x="91046" y="573570"/>
                  </a:lnTo>
                  <a:lnTo>
                    <a:pt x="86626" y="580174"/>
                  </a:lnTo>
                  <a:lnTo>
                    <a:pt x="85153" y="587667"/>
                  </a:lnTo>
                  <a:lnTo>
                    <a:pt x="86626" y="595172"/>
                  </a:lnTo>
                  <a:lnTo>
                    <a:pt x="91046" y="601764"/>
                  </a:lnTo>
                  <a:lnTo>
                    <a:pt x="94957" y="605650"/>
                  </a:lnTo>
                  <a:lnTo>
                    <a:pt x="100101" y="607606"/>
                  </a:lnTo>
                  <a:lnTo>
                    <a:pt x="105232" y="607606"/>
                  </a:lnTo>
                  <a:lnTo>
                    <a:pt x="110375" y="607606"/>
                  </a:lnTo>
                  <a:lnTo>
                    <a:pt x="115493" y="605675"/>
                  </a:lnTo>
                  <a:lnTo>
                    <a:pt x="520534" y="203250"/>
                  </a:lnTo>
                  <a:lnTo>
                    <a:pt x="524954" y="196659"/>
                  </a:lnTo>
                  <a:lnTo>
                    <a:pt x="526415" y="189153"/>
                  </a:lnTo>
                  <a:close/>
                </a:path>
                <a:path w="527050" h="607695">
                  <a:moveTo>
                    <a:pt x="526440" y="19951"/>
                  </a:moveTo>
                  <a:lnTo>
                    <a:pt x="524967" y="12446"/>
                  </a:lnTo>
                  <a:lnTo>
                    <a:pt x="520560" y="5854"/>
                  </a:lnTo>
                  <a:lnTo>
                    <a:pt x="513918" y="1460"/>
                  </a:lnTo>
                  <a:lnTo>
                    <a:pt x="506361" y="0"/>
                  </a:lnTo>
                  <a:lnTo>
                    <a:pt x="498817" y="1460"/>
                  </a:lnTo>
                  <a:lnTo>
                    <a:pt x="492175" y="5854"/>
                  </a:lnTo>
                  <a:lnTo>
                    <a:pt x="5880" y="488975"/>
                  </a:lnTo>
                  <a:lnTo>
                    <a:pt x="1473" y="495579"/>
                  </a:lnTo>
                  <a:lnTo>
                    <a:pt x="0" y="503072"/>
                  </a:lnTo>
                  <a:lnTo>
                    <a:pt x="1473" y="510578"/>
                  </a:lnTo>
                  <a:lnTo>
                    <a:pt x="5880" y="517169"/>
                  </a:lnTo>
                  <a:lnTo>
                    <a:pt x="9804" y="521068"/>
                  </a:lnTo>
                  <a:lnTo>
                    <a:pt x="14935" y="523011"/>
                  </a:lnTo>
                  <a:lnTo>
                    <a:pt x="20078" y="523011"/>
                  </a:lnTo>
                  <a:lnTo>
                    <a:pt x="25196" y="523011"/>
                  </a:lnTo>
                  <a:lnTo>
                    <a:pt x="30327" y="521081"/>
                  </a:lnTo>
                  <a:lnTo>
                    <a:pt x="520560" y="34048"/>
                  </a:lnTo>
                  <a:lnTo>
                    <a:pt x="524967" y="27444"/>
                  </a:lnTo>
                  <a:lnTo>
                    <a:pt x="526440" y="19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06115" y="4371813"/>
              <a:ext cx="75470" cy="2090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375677" y="4846768"/>
              <a:ext cx="317500" cy="319405"/>
            </a:xfrm>
            <a:custGeom>
              <a:avLst/>
              <a:gdLst/>
              <a:ahLst/>
              <a:cxnLst/>
              <a:rect l="l" t="t" r="r" b="b"/>
              <a:pathLst>
                <a:path w="317500" h="319404">
                  <a:moveTo>
                    <a:pt x="158611" y="319106"/>
                  </a:moveTo>
                  <a:lnTo>
                    <a:pt x="97129" y="307041"/>
                  </a:lnTo>
                  <a:lnTo>
                    <a:pt x="45071" y="272362"/>
                  </a:lnTo>
                  <a:lnTo>
                    <a:pt x="15023" y="230978"/>
                  </a:lnTo>
                  <a:lnTo>
                    <a:pt x="0" y="183980"/>
                  </a:lnTo>
                  <a:lnTo>
                    <a:pt x="0" y="135116"/>
                  </a:lnTo>
                  <a:lnTo>
                    <a:pt x="15023" y="88129"/>
                  </a:lnTo>
                  <a:lnTo>
                    <a:pt x="45071" y="46763"/>
                  </a:lnTo>
                  <a:lnTo>
                    <a:pt x="97137" y="12074"/>
                  </a:lnTo>
                  <a:lnTo>
                    <a:pt x="158611" y="0"/>
                  </a:lnTo>
                  <a:lnTo>
                    <a:pt x="190172" y="3066"/>
                  </a:lnTo>
                  <a:lnTo>
                    <a:pt x="220084" y="12074"/>
                  </a:lnTo>
                  <a:lnTo>
                    <a:pt x="247644" y="26736"/>
                  </a:lnTo>
                  <a:lnTo>
                    <a:pt x="263731" y="39883"/>
                  </a:lnTo>
                  <a:lnTo>
                    <a:pt x="158611" y="39883"/>
                  </a:lnTo>
                  <a:lnTo>
                    <a:pt x="134932" y="42184"/>
                  </a:lnTo>
                  <a:lnTo>
                    <a:pt x="91835" y="59939"/>
                  </a:lnTo>
                  <a:lnTo>
                    <a:pt x="47045" y="114517"/>
                  </a:lnTo>
                  <a:lnTo>
                    <a:pt x="38243" y="159563"/>
                  </a:lnTo>
                  <a:lnTo>
                    <a:pt x="47045" y="204608"/>
                  </a:lnTo>
                  <a:lnTo>
                    <a:pt x="73451" y="244165"/>
                  </a:lnTo>
                  <a:lnTo>
                    <a:pt x="112508" y="270174"/>
                  </a:lnTo>
                  <a:lnTo>
                    <a:pt x="158611" y="279222"/>
                  </a:lnTo>
                  <a:lnTo>
                    <a:pt x="263755" y="279222"/>
                  </a:lnTo>
                  <a:lnTo>
                    <a:pt x="247647" y="292386"/>
                  </a:lnTo>
                  <a:lnTo>
                    <a:pt x="220092" y="307041"/>
                  </a:lnTo>
                  <a:lnTo>
                    <a:pt x="190181" y="316042"/>
                  </a:lnTo>
                  <a:lnTo>
                    <a:pt x="158611" y="319106"/>
                  </a:lnTo>
                  <a:close/>
                </a:path>
                <a:path w="317500" h="319404">
                  <a:moveTo>
                    <a:pt x="263755" y="279222"/>
                  </a:moveTo>
                  <a:lnTo>
                    <a:pt x="158611" y="279222"/>
                  </a:lnTo>
                  <a:lnTo>
                    <a:pt x="182281" y="276925"/>
                  </a:lnTo>
                  <a:lnTo>
                    <a:pt x="204713" y="270174"/>
                  </a:lnTo>
                  <a:lnTo>
                    <a:pt x="225383" y="259183"/>
                  </a:lnTo>
                  <a:lnTo>
                    <a:pt x="243770" y="244165"/>
                  </a:lnTo>
                  <a:lnTo>
                    <a:pt x="270176" y="204600"/>
                  </a:lnTo>
                  <a:lnTo>
                    <a:pt x="278979" y="159555"/>
                  </a:lnTo>
                  <a:lnTo>
                    <a:pt x="270176" y="114514"/>
                  </a:lnTo>
                  <a:lnTo>
                    <a:pt x="243770" y="74960"/>
                  </a:lnTo>
                  <a:lnTo>
                    <a:pt x="204720" y="48941"/>
                  </a:lnTo>
                  <a:lnTo>
                    <a:pt x="158611" y="39883"/>
                  </a:lnTo>
                  <a:lnTo>
                    <a:pt x="263731" y="39883"/>
                  </a:lnTo>
                  <a:lnTo>
                    <a:pt x="272150" y="46763"/>
                  </a:lnTo>
                  <a:lnTo>
                    <a:pt x="302198" y="88129"/>
                  </a:lnTo>
                  <a:lnTo>
                    <a:pt x="317222" y="135116"/>
                  </a:lnTo>
                  <a:lnTo>
                    <a:pt x="317222" y="183980"/>
                  </a:lnTo>
                  <a:lnTo>
                    <a:pt x="302198" y="230978"/>
                  </a:lnTo>
                  <a:lnTo>
                    <a:pt x="272150" y="272362"/>
                  </a:lnTo>
                  <a:lnTo>
                    <a:pt x="263755" y="2792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54006" y="4927343"/>
              <a:ext cx="160524" cy="1587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831830" y="4587569"/>
              <a:ext cx="963930" cy="392430"/>
            </a:xfrm>
            <a:custGeom>
              <a:avLst/>
              <a:gdLst/>
              <a:ahLst/>
              <a:cxnLst/>
              <a:rect l="l" t="t" r="r" b="b"/>
              <a:pathLst>
                <a:path w="963929" h="392429">
                  <a:moveTo>
                    <a:pt x="590207" y="371881"/>
                  </a:moveTo>
                  <a:lnTo>
                    <a:pt x="495884" y="269938"/>
                  </a:lnTo>
                  <a:lnTo>
                    <a:pt x="481698" y="264083"/>
                  </a:lnTo>
                  <a:lnTo>
                    <a:pt x="474141" y="265544"/>
                  </a:lnTo>
                  <a:lnTo>
                    <a:pt x="467512" y="269938"/>
                  </a:lnTo>
                  <a:lnTo>
                    <a:pt x="463092" y="276529"/>
                  </a:lnTo>
                  <a:lnTo>
                    <a:pt x="461619" y="284035"/>
                  </a:lnTo>
                  <a:lnTo>
                    <a:pt x="463092" y="291528"/>
                  </a:lnTo>
                  <a:lnTo>
                    <a:pt x="467512" y="298132"/>
                  </a:lnTo>
                  <a:lnTo>
                    <a:pt x="559854" y="389864"/>
                  </a:lnTo>
                  <a:lnTo>
                    <a:pt x="564984" y="391820"/>
                  </a:lnTo>
                  <a:lnTo>
                    <a:pt x="570128" y="391820"/>
                  </a:lnTo>
                  <a:lnTo>
                    <a:pt x="575259" y="391820"/>
                  </a:lnTo>
                  <a:lnTo>
                    <a:pt x="580402" y="389877"/>
                  </a:lnTo>
                  <a:lnTo>
                    <a:pt x="584314" y="385978"/>
                  </a:lnTo>
                  <a:lnTo>
                    <a:pt x="588733" y="379374"/>
                  </a:lnTo>
                  <a:lnTo>
                    <a:pt x="590207" y="371881"/>
                  </a:lnTo>
                  <a:close/>
                </a:path>
                <a:path w="963929" h="392429">
                  <a:moveTo>
                    <a:pt x="597242" y="19964"/>
                  </a:moveTo>
                  <a:lnTo>
                    <a:pt x="595668" y="12192"/>
                  </a:lnTo>
                  <a:lnTo>
                    <a:pt x="591362" y="5854"/>
                  </a:lnTo>
                  <a:lnTo>
                    <a:pt x="584987" y="1587"/>
                  </a:lnTo>
                  <a:lnTo>
                    <a:pt x="577176" y="25"/>
                  </a:lnTo>
                  <a:lnTo>
                    <a:pt x="216090" y="25"/>
                  </a:lnTo>
                  <a:lnTo>
                    <a:pt x="215963" y="0"/>
                  </a:lnTo>
                  <a:lnTo>
                    <a:pt x="215823" y="25"/>
                  </a:lnTo>
                  <a:lnTo>
                    <a:pt x="20078" y="25"/>
                  </a:lnTo>
                  <a:lnTo>
                    <a:pt x="12255" y="1587"/>
                  </a:lnTo>
                  <a:lnTo>
                    <a:pt x="5880" y="5854"/>
                  </a:lnTo>
                  <a:lnTo>
                    <a:pt x="1574" y="12192"/>
                  </a:lnTo>
                  <a:lnTo>
                    <a:pt x="0" y="19964"/>
                  </a:lnTo>
                  <a:lnTo>
                    <a:pt x="1574" y="27736"/>
                  </a:lnTo>
                  <a:lnTo>
                    <a:pt x="5880" y="34074"/>
                  </a:lnTo>
                  <a:lnTo>
                    <a:pt x="12255" y="38341"/>
                  </a:lnTo>
                  <a:lnTo>
                    <a:pt x="20078" y="39903"/>
                  </a:lnTo>
                  <a:lnTo>
                    <a:pt x="207657" y="39903"/>
                  </a:lnTo>
                  <a:lnTo>
                    <a:pt x="386283" y="217449"/>
                  </a:lnTo>
                  <a:lnTo>
                    <a:pt x="391414" y="219405"/>
                  </a:lnTo>
                  <a:lnTo>
                    <a:pt x="396557" y="219405"/>
                  </a:lnTo>
                  <a:lnTo>
                    <a:pt x="401701" y="219405"/>
                  </a:lnTo>
                  <a:lnTo>
                    <a:pt x="406831" y="217449"/>
                  </a:lnTo>
                  <a:lnTo>
                    <a:pt x="410743" y="213563"/>
                  </a:lnTo>
                  <a:lnTo>
                    <a:pt x="415163" y="206959"/>
                  </a:lnTo>
                  <a:lnTo>
                    <a:pt x="416636" y="199453"/>
                  </a:lnTo>
                  <a:lnTo>
                    <a:pt x="415163" y="191960"/>
                  </a:lnTo>
                  <a:lnTo>
                    <a:pt x="410743" y="185356"/>
                  </a:lnTo>
                  <a:lnTo>
                    <a:pt x="264414" y="39903"/>
                  </a:lnTo>
                  <a:lnTo>
                    <a:pt x="377875" y="39903"/>
                  </a:lnTo>
                  <a:lnTo>
                    <a:pt x="471335" y="132791"/>
                  </a:lnTo>
                  <a:lnTo>
                    <a:pt x="476478" y="134747"/>
                  </a:lnTo>
                  <a:lnTo>
                    <a:pt x="481609" y="134747"/>
                  </a:lnTo>
                  <a:lnTo>
                    <a:pt x="486752" y="134747"/>
                  </a:lnTo>
                  <a:lnTo>
                    <a:pt x="491896" y="132791"/>
                  </a:lnTo>
                  <a:lnTo>
                    <a:pt x="495808" y="128905"/>
                  </a:lnTo>
                  <a:lnTo>
                    <a:pt x="500214" y="122313"/>
                  </a:lnTo>
                  <a:lnTo>
                    <a:pt x="501688" y="114808"/>
                  </a:lnTo>
                  <a:lnTo>
                    <a:pt x="500214" y="107302"/>
                  </a:lnTo>
                  <a:lnTo>
                    <a:pt x="495808" y="100711"/>
                  </a:lnTo>
                  <a:lnTo>
                    <a:pt x="434632" y="39903"/>
                  </a:lnTo>
                  <a:lnTo>
                    <a:pt x="577176" y="39903"/>
                  </a:lnTo>
                  <a:lnTo>
                    <a:pt x="584987" y="38341"/>
                  </a:lnTo>
                  <a:lnTo>
                    <a:pt x="591362" y="34074"/>
                  </a:lnTo>
                  <a:lnTo>
                    <a:pt x="595668" y="27736"/>
                  </a:lnTo>
                  <a:lnTo>
                    <a:pt x="597242" y="19964"/>
                  </a:lnTo>
                  <a:close/>
                </a:path>
                <a:path w="963929" h="392429">
                  <a:moveTo>
                    <a:pt x="675335" y="287286"/>
                  </a:moveTo>
                  <a:lnTo>
                    <a:pt x="580986" y="185305"/>
                  </a:lnTo>
                  <a:lnTo>
                    <a:pt x="566801" y="179451"/>
                  </a:lnTo>
                  <a:lnTo>
                    <a:pt x="559244" y="180911"/>
                  </a:lnTo>
                  <a:lnTo>
                    <a:pt x="552602" y="185305"/>
                  </a:lnTo>
                  <a:lnTo>
                    <a:pt x="548195" y="191897"/>
                  </a:lnTo>
                  <a:lnTo>
                    <a:pt x="546722" y="199402"/>
                  </a:lnTo>
                  <a:lnTo>
                    <a:pt x="548195" y="206895"/>
                  </a:lnTo>
                  <a:lnTo>
                    <a:pt x="552602" y="213499"/>
                  </a:lnTo>
                  <a:lnTo>
                    <a:pt x="644994" y="305269"/>
                  </a:lnTo>
                  <a:lnTo>
                    <a:pt x="650125" y="307225"/>
                  </a:lnTo>
                  <a:lnTo>
                    <a:pt x="655269" y="307225"/>
                  </a:lnTo>
                  <a:lnTo>
                    <a:pt x="660400" y="307225"/>
                  </a:lnTo>
                  <a:lnTo>
                    <a:pt x="665543" y="305295"/>
                  </a:lnTo>
                  <a:lnTo>
                    <a:pt x="669455" y="301383"/>
                  </a:lnTo>
                  <a:lnTo>
                    <a:pt x="673874" y="294779"/>
                  </a:lnTo>
                  <a:lnTo>
                    <a:pt x="675335" y="287286"/>
                  </a:lnTo>
                  <a:close/>
                </a:path>
                <a:path w="963929" h="392429">
                  <a:moveTo>
                    <a:pt x="963383" y="19964"/>
                  </a:moveTo>
                  <a:lnTo>
                    <a:pt x="961809" y="12192"/>
                  </a:lnTo>
                  <a:lnTo>
                    <a:pt x="957516" y="5854"/>
                  </a:lnTo>
                  <a:lnTo>
                    <a:pt x="951141" y="1587"/>
                  </a:lnTo>
                  <a:lnTo>
                    <a:pt x="943317" y="25"/>
                  </a:lnTo>
                  <a:lnTo>
                    <a:pt x="747471" y="25"/>
                  </a:lnTo>
                  <a:lnTo>
                    <a:pt x="739648" y="1587"/>
                  </a:lnTo>
                  <a:lnTo>
                    <a:pt x="733272" y="5854"/>
                  </a:lnTo>
                  <a:lnTo>
                    <a:pt x="728980" y="12192"/>
                  </a:lnTo>
                  <a:lnTo>
                    <a:pt x="727405" y="19964"/>
                  </a:lnTo>
                  <a:lnTo>
                    <a:pt x="728980" y="27736"/>
                  </a:lnTo>
                  <a:lnTo>
                    <a:pt x="733272" y="34074"/>
                  </a:lnTo>
                  <a:lnTo>
                    <a:pt x="739648" y="38341"/>
                  </a:lnTo>
                  <a:lnTo>
                    <a:pt x="747471" y="39903"/>
                  </a:lnTo>
                  <a:lnTo>
                    <a:pt x="943317" y="39903"/>
                  </a:lnTo>
                  <a:lnTo>
                    <a:pt x="951141" y="38341"/>
                  </a:lnTo>
                  <a:lnTo>
                    <a:pt x="957516" y="34074"/>
                  </a:lnTo>
                  <a:lnTo>
                    <a:pt x="961809" y="27736"/>
                  </a:lnTo>
                  <a:lnTo>
                    <a:pt x="963383" y="19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1557" y="4507820"/>
              <a:ext cx="120423" cy="1196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55084" y="4507820"/>
              <a:ext cx="120423" cy="119649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51557" y="3889629"/>
            <a:ext cx="120423" cy="11964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55084" y="3889629"/>
            <a:ext cx="120423" cy="119649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0751557" y="3969396"/>
            <a:ext cx="40640" cy="578485"/>
          </a:xfrm>
          <a:custGeom>
            <a:avLst/>
            <a:gdLst/>
            <a:ahLst/>
            <a:cxnLst/>
            <a:rect l="l" t="t" r="r" b="b"/>
            <a:pathLst>
              <a:path w="40640" h="578485">
                <a:moveTo>
                  <a:pt x="20070" y="578307"/>
                </a:moveTo>
                <a:lnTo>
                  <a:pt x="12252" y="576742"/>
                </a:lnTo>
                <a:lnTo>
                  <a:pt x="5873" y="572472"/>
                </a:lnTo>
                <a:lnTo>
                  <a:pt x="1575" y="566134"/>
                </a:lnTo>
                <a:lnTo>
                  <a:pt x="0" y="558366"/>
                </a:lnTo>
                <a:lnTo>
                  <a:pt x="0" y="19941"/>
                </a:lnTo>
                <a:lnTo>
                  <a:pt x="1575" y="12173"/>
                </a:lnTo>
                <a:lnTo>
                  <a:pt x="5873" y="5835"/>
                </a:lnTo>
                <a:lnTo>
                  <a:pt x="12252" y="1565"/>
                </a:lnTo>
                <a:lnTo>
                  <a:pt x="20070" y="0"/>
                </a:lnTo>
                <a:lnTo>
                  <a:pt x="27888" y="1565"/>
                </a:lnTo>
                <a:lnTo>
                  <a:pt x="34267" y="5835"/>
                </a:lnTo>
                <a:lnTo>
                  <a:pt x="38565" y="12173"/>
                </a:lnTo>
                <a:lnTo>
                  <a:pt x="40141" y="19941"/>
                </a:lnTo>
                <a:lnTo>
                  <a:pt x="40141" y="558366"/>
                </a:lnTo>
                <a:lnTo>
                  <a:pt x="38565" y="566134"/>
                </a:lnTo>
                <a:lnTo>
                  <a:pt x="34267" y="572472"/>
                </a:lnTo>
                <a:lnTo>
                  <a:pt x="27888" y="576742"/>
                </a:lnTo>
                <a:lnTo>
                  <a:pt x="20070" y="578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51553" y="3889641"/>
            <a:ext cx="1123950" cy="658495"/>
          </a:xfrm>
          <a:custGeom>
            <a:avLst/>
            <a:gdLst/>
            <a:ahLst/>
            <a:cxnLst/>
            <a:rect l="l" t="t" r="r" b="b"/>
            <a:pathLst>
              <a:path w="1123950" h="658495">
                <a:moveTo>
                  <a:pt x="260908" y="498538"/>
                </a:moveTo>
                <a:lnTo>
                  <a:pt x="259334" y="490766"/>
                </a:lnTo>
                <a:lnTo>
                  <a:pt x="255041" y="484428"/>
                </a:lnTo>
                <a:lnTo>
                  <a:pt x="248666" y="480161"/>
                </a:lnTo>
                <a:lnTo>
                  <a:pt x="240842" y="478599"/>
                </a:lnTo>
                <a:lnTo>
                  <a:pt x="180632" y="478599"/>
                </a:lnTo>
                <a:lnTo>
                  <a:pt x="172808" y="480161"/>
                </a:lnTo>
                <a:lnTo>
                  <a:pt x="166433" y="484428"/>
                </a:lnTo>
                <a:lnTo>
                  <a:pt x="162140" y="490766"/>
                </a:lnTo>
                <a:lnTo>
                  <a:pt x="160566" y="498538"/>
                </a:lnTo>
                <a:lnTo>
                  <a:pt x="162140" y="506298"/>
                </a:lnTo>
                <a:lnTo>
                  <a:pt x="166433" y="512635"/>
                </a:lnTo>
                <a:lnTo>
                  <a:pt x="172808" y="516915"/>
                </a:lnTo>
                <a:lnTo>
                  <a:pt x="180632" y="518477"/>
                </a:lnTo>
                <a:lnTo>
                  <a:pt x="240842" y="518477"/>
                </a:lnTo>
                <a:lnTo>
                  <a:pt x="248666" y="516915"/>
                </a:lnTo>
                <a:lnTo>
                  <a:pt x="255041" y="512635"/>
                </a:lnTo>
                <a:lnTo>
                  <a:pt x="259334" y="506298"/>
                </a:lnTo>
                <a:lnTo>
                  <a:pt x="260908" y="498538"/>
                </a:lnTo>
                <a:close/>
              </a:path>
              <a:path w="1123950" h="658495">
                <a:moveTo>
                  <a:pt x="582041" y="498538"/>
                </a:moveTo>
                <a:lnTo>
                  <a:pt x="580466" y="490766"/>
                </a:lnTo>
                <a:lnTo>
                  <a:pt x="576173" y="484428"/>
                </a:lnTo>
                <a:lnTo>
                  <a:pt x="569785" y="480161"/>
                </a:lnTo>
                <a:lnTo>
                  <a:pt x="561975" y="478599"/>
                </a:lnTo>
                <a:lnTo>
                  <a:pt x="321132" y="478599"/>
                </a:lnTo>
                <a:lnTo>
                  <a:pt x="313309" y="480161"/>
                </a:lnTo>
                <a:lnTo>
                  <a:pt x="306933" y="484428"/>
                </a:lnTo>
                <a:lnTo>
                  <a:pt x="302628" y="490766"/>
                </a:lnTo>
                <a:lnTo>
                  <a:pt x="301053" y="498538"/>
                </a:lnTo>
                <a:lnTo>
                  <a:pt x="302628" y="506298"/>
                </a:lnTo>
                <a:lnTo>
                  <a:pt x="306933" y="512635"/>
                </a:lnTo>
                <a:lnTo>
                  <a:pt x="313309" y="516915"/>
                </a:lnTo>
                <a:lnTo>
                  <a:pt x="321132" y="518477"/>
                </a:lnTo>
                <a:lnTo>
                  <a:pt x="561975" y="518477"/>
                </a:lnTo>
                <a:lnTo>
                  <a:pt x="569785" y="516915"/>
                </a:lnTo>
                <a:lnTo>
                  <a:pt x="576173" y="512635"/>
                </a:lnTo>
                <a:lnTo>
                  <a:pt x="580466" y="506298"/>
                </a:lnTo>
                <a:lnTo>
                  <a:pt x="582041" y="498538"/>
                </a:lnTo>
                <a:close/>
              </a:path>
              <a:path w="1123950" h="658495">
                <a:moveTo>
                  <a:pt x="1043660" y="19939"/>
                </a:moveTo>
                <a:lnTo>
                  <a:pt x="1042085" y="12166"/>
                </a:lnTo>
                <a:lnTo>
                  <a:pt x="1037793" y="5829"/>
                </a:lnTo>
                <a:lnTo>
                  <a:pt x="1031417" y="1562"/>
                </a:lnTo>
                <a:lnTo>
                  <a:pt x="1023594" y="0"/>
                </a:lnTo>
                <a:lnTo>
                  <a:pt x="100355" y="0"/>
                </a:lnTo>
                <a:lnTo>
                  <a:pt x="92532" y="1562"/>
                </a:lnTo>
                <a:lnTo>
                  <a:pt x="86156" y="5829"/>
                </a:lnTo>
                <a:lnTo>
                  <a:pt x="81851" y="12166"/>
                </a:lnTo>
                <a:lnTo>
                  <a:pt x="80276" y="19939"/>
                </a:lnTo>
                <a:lnTo>
                  <a:pt x="81851" y="27698"/>
                </a:lnTo>
                <a:lnTo>
                  <a:pt x="86156" y="34036"/>
                </a:lnTo>
                <a:lnTo>
                  <a:pt x="92532" y="38315"/>
                </a:lnTo>
                <a:lnTo>
                  <a:pt x="100355" y="39878"/>
                </a:lnTo>
                <a:lnTo>
                  <a:pt x="1023594" y="39878"/>
                </a:lnTo>
                <a:lnTo>
                  <a:pt x="1031417" y="38315"/>
                </a:lnTo>
                <a:lnTo>
                  <a:pt x="1037793" y="34036"/>
                </a:lnTo>
                <a:lnTo>
                  <a:pt x="1042085" y="27698"/>
                </a:lnTo>
                <a:lnTo>
                  <a:pt x="1043660" y="19939"/>
                </a:lnTo>
                <a:close/>
              </a:path>
              <a:path w="1123950" h="658495">
                <a:moveTo>
                  <a:pt x="1123950" y="99707"/>
                </a:moveTo>
                <a:lnTo>
                  <a:pt x="1122375" y="91935"/>
                </a:lnTo>
                <a:lnTo>
                  <a:pt x="1118069" y="85598"/>
                </a:lnTo>
                <a:lnTo>
                  <a:pt x="1111694" y="81330"/>
                </a:lnTo>
                <a:lnTo>
                  <a:pt x="1103871" y="79756"/>
                </a:lnTo>
                <a:lnTo>
                  <a:pt x="1096060" y="81330"/>
                </a:lnTo>
                <a:lnTo>
                  <a:pt x="1089685" y="85598"/>
                </a:lnTo>
                <a:lnTo>
                  <a:pt x="1085380" y="91935"/>
                </a:lnTo>
                <a:lnTo>
                  <a:pt x="1083805" y="99707"/>
                </a:lnTo>
                <a:lnTo>
                  <a:pt x="1083805" y="119646"/>
                </a:lnTo>
                <a:lnTo>
                  <a:pt x="20066" y="119646"/>
                </a:lnTo>
                <a:lnTo>
                  <a:pt x="12255" y="121208"/>
                </a:lnTo>
                <a:lnTo>
                  <a:pt x="5867" y="125476"/>
                </a:lnTo>
                <a:lnTo>
                  <a:pt x="1574" y="131813"/>
                </a:lnTo>
                <a:lnTo>
                  <a:pt x="0" y="139585"/>
                </a:lnTo>
                <a:lnTo>
                  <a:pt x="1574" y="147358"/>
                </a:lnTo>
                <a:lnTo>
                  <a:pt x="5867" y="153695"/>
                </a:lnTo>
                <a:lnTo>
                  <a:pt x="12255" y="157962"/>
                </a:lnTo>
                <a:lnTo>
                  <a:pt x="20066" y="159524"/>
                </a:lnTo>
                <a:lnTo>
                  <a:pt x="1083805" y="159524"/>
                </a:lnTo>
                <a:lnTo>
                  <a:pt x="1083805" y="259232"/>
                </a:lnTo>
                <a:lnTo>
                  <a:pt x="20066" y="259232"/>
                </a:lnTo>
                <a:lnTo>
                  <a:pt x="12255" y="260807"/>
                </a:lnTo>
                <a:lnTo>
                  <a:pt x="5867" y="265074"/>
                </a:lnTo>
                <a:lnTo>
                  <a:pt x="1574" y="271411"/>
                </a:lnTo>
                <a:lnTo>
                  <a:pt x="0" y="279171"/>
                </a:lnTo>
                <a:lnTo>
                  <a:pt x="1574" y="286943"/>
                </a:lnTo>
                <a:lnTo>
                  <a:pt x="5867" y="293281"/>
                </a:lnTo>
                <a:lnTo>
                  <a:pt x="12255" y="297548"/>
                </a:lnTo>
                <a:lnTo>
                  <a:pt x="20066" y="299123"/>
                </a:lnTo>
                <a:lnTo>
                  <a:pt x="1083805" y="299123"/>
                </a:lnTo>
                <a:lnTo>
                  <a:pt x="1083805" y="638124"/>
                </a:lnTo>
                <a:lnTo>
                  <a:pt x="1085380" y="645896"/>
                </a:lnTo>
                <a:lnTo>
                  <a:pt x="1089685" y="652233"/>
                </a:lnTo>
                <a:lnTo>
                  <a:pt x="1096060" y="656501"/>
                </a:lnTo>
                <a:lnTo>
                  <a:pt x="1103871" y="658063"/>
                </a:lnTo>
                <a:lnTo>
                  <a:pt x="1111694" y="656501"/>
                </a:lnTo>
                <a:lnTo>
                  <a:pt x="1118069" y="652233"/>
                </a:lnTo>
                <a:lnTo>
                  <a:pt x="1122375" y="645896"/>
                </a:lnTo>
                <a:lnTo>
                  <a:pt x="1123950" y="638124"/>
                </a:lnTo>
                <a:lnTo>
                  <a:pt x="1123950" y="279171"/>
                </a:lnTo>
                <a:lnTo>
                  <a:pt x="1123950" y="139585"/>
                </a:lnTo>
                <a:lnTo>
                  <a:pt x="1123950" y="99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306256" y="3967317"/>
            <a:ext cx="977254" cy="1176020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016000" y="590984"/>
            <a:ext cx="7871459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spc="775" dirty="0"/>
              <a:t>FINANCIAL</a:t>
            </a:r>
            <a:r>
              <a:rPr sz="4550" spc="455" dirty="0"/>
              <a:t> </a:t>
            </a:r>
            <a:r>
              <a:rPr sz="4550" spc="775" dirty="0"/>
              <a:t>COUNSELING</a:t>
            </a:r>
            <a:endParaRPr sz="4550"/>
          </a:p>
        </p:txBody>
      </p:sp>
      <p:sp>
        <p:nvSpPr>
          <p:cNvPr id="34" name="object 34"/>
          <p:cNvSpPr txBox="1"/>
          <p:nvPr/>
        </p:nvSpPr>
        <p:spPr>
          <a:xfrm>
            <a:off x="3391856" y="2197974"/>
            <a:ext cx="181102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7195">
              <a:lnSpc>
                <a:spcPct val="115500"/>
              </a:lnSpc>
              <a:spcBef>
                <a:spcPts val="100"/>
              </a:spcBef>
            </a:pPr>
            <a:r>
              <a:rPr sz="3300" b="1" spc="-20" dirty="0">
                <a:solidFill>
                  <a:srgbClr val="FFFFFF"/>
                </a:solidFill>
                <a:latin typeface="Tahoma"/>
                <a:cs typeface="Tahoma"/>
              </a:rPr>
              <a:t>Safe </a:t>
            </a:r>
            <a:r>
              <a:rPr sz="3300" b="1" spc="50" dirty="0">
                <a:solidFill>
                  <a:srgbClr val="FFFFFF"/>
                </a:solidFill>
                <a:latin typeface="Tahoma"/>
                <a:cs typeface="Tahoma"/>
              </a:rPr>
              <a:t>Banking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02949" y="6746524"/>
            <a:ext cx="198882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marR="5080" indent="-333375">
              <a:lnSpc>
                <a:spcPct val="114999"/>
              </a:lnSpc>
              <a:spcBef>
                <a:spcPts val="100"/>
              </a:spcBef>
            </a:pPr>
            <a:r>
              <a:rPr sz="2500" b="1" spc="-55" dirty="0">
                <a:solidFill>
                  <a:srgbClr val="FFFFFF"/>
                </a:solidFill>
                <a:latin typeface="Lucida Sans"/>
                <a:cs typeface="Lucida Sans"/>
              </a:rPr>
              <a:t>Use</a:t>
            </a:r>
            <a:r>
              <a:rPr sz="2500" b="1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30" dirty="0">
                <a:solidFill>
                  <a:srgbClr val="FFFFFF"/>
                </a:solidFill>
                <a:latin typeface="Lucida Sans"/>
                <a:cs typeface="Lucida Sans"/>
              </a:rPr>
              <a:t>Banking </a:t>
            </a:r>
            <a:r>
              <a:rPr sz="2500" b="1" spc="-10" dirty="0">
                <a:solidFill>
                  <a:srgbClr val="FFFFFF"/>
                </a:solidFill>
                <a:latin typeface="Lucida Sans"/>
                <a:cs typeface="Lucida Sans"/>
              </a:rPr>
              <a:t>Account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69897" y="5719743"/>
            <a:ext cx="22548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0" dirty="0">
                <a:solidFill>
                  <a:srgbClr val="FFFFFF"/>
                </a:solidFill>
                <a:latin typeface="Lucida Sans"/>
                <a:cs typeface="Lucida Sans"/>
              </a:rPr>
              <a:t>Open</a:t>
            </a:r>
            <a:r>
              <a:rPr sz="2500" b="1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Lucida Sans"/>
                <a:cs typeface="Lucida Sans"/>
              </a:rPr>
              <a:t>Account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62627" y="5719743"/>
            <a:ext cx="25038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70" dirty="0">
                <a:solidFill>
                  <a:srgbClr val="FFFFFF"/>
                </a:solidFill>
                <a:latin typeface="Lucida Sans"/>
                <a:cs typeface="Lucida Sans"/>
              </a:rPr>
              <a:t>Establish</a:t>
            </a:r>
            <a:r>
              <a:rPr sz="2500" b="1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Lucida Sans"/>
                <a:cs typeface="Lucida Sans"/>
              </a:rPr>
              <a:t>Credit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14555" y="6746524"/>
            <a:ext cx="260032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marR="5080" indent="-138430">
              <a:lnSpc>
                <a:spcPct val="114999"/>
              </a:lnSpc>
              <a:spcBef>
                <a:spcPts val="100"/>
              </a:spcBef>
            </a:pPr>
            <a:r>
              <a:rPr sz="2500" b="1" spc="-35" dirty="0">
                <a:solidFill>
                  <a:srgbClr val="FFFFFF"/>
                </a:solidFill>
                <a:latin typeface="Lucida Sans"/>
                <a:cs typeface="Lucida Sans"/>
              </a:rPr>
              <a:t>Increase</a:t>
            </a:r>
            <a:r>
              <a:rPr sz="2500" b="1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100" dirty="0">
                <a:solidFill>
                  <a:srgbClr val="FFFFFF"/>
                </a:solidFill>
                <a:latin typeface="Lucida Sans"/>
                <a:cs typeface="Lucida Sans"/>
              </a:rPr>
              <a:t>FICO</a:t>
            </a:r>
            <a:r>
              <a:rPr sz="2500" b="1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Lucida Sans"/>
                <a:cs typeface="Lucida Sans"/>
              </a:rPr>
              <a:t>at </a:t>
            </a:r>
            <a:r>
              <a:rPr sz="2500" b="1" spc="-30" dirty="0">
                <a:solidFill>
                  <a:srgbClr val="FFFFFF"/>
                </a:solidFill>
                <a:latin typeface="Lucida Sans"/>
                <a:cs typeface="Lucida Sans"/>
              </a:rPr>
              <a:t>least</a:t>
            </a:r>
            <a:r>
              <a:rPr sz="2500" b="1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185" dirty="0">
                <a:solidFill>
                  <a:srgbClr val="FFFFFF"/>
                </a:solidFill>
                <a:latin typeface="Lucida Sans"/>
                <a:cs typeface="Lucida Sans"/>
              </a:rPr>
              <a:t>35</a:t>
            </a:r>
            <a:r>
              <a:rPr sz="2500" b="1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Lucida Sans"/>
                <a:cs typeface="Lucida Sans"/>
              </a:rPr>
              <a:t>points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84268" y="2252590"/>
            <a:ext cx="2094864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3535" marR="5080" indent="-331470">
              <a:lnSpc>
                <a:spcPct val="116100"/>
              </a:lnSpc>
              <a:spcBef>
                <a:spcPts val="95"/>
              </a:spcBef>
            </a:pPr>
            <a:r>
              <a:rPr sz="3500" b="1" spc="-10" dirty="0">
                <a:solidFill>
                  <a:srgbClr val="FFFFFF"/>
                </a:solidFill>
                <a:latin typeface="Tahoma"/>
                <a:cs typeface="Tahoma"/>
              </a:rPr>
              <a:t>Establish </a:t>
            </a:r>
            <a:r>
              <a:rPr sz="3500" b="1" spc="50" dirty="0">
                <a:solidFill>
                  <a:srgbClr val="FFFFFF"/>
                </a:solidFill>
                <a:latin typeface="Tahoma"/>
                <a:cs typeface="Tahoma"/>
              </a:rPr>
              <a:t>Credit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920878" y="2206236"/>
            <a:ext cx="174942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830">
              <a:lnSpc>
                <a:spcPct val="115199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Asset Building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475616" y="5662555"/>
            <a:ext cx="2633345" cy="198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2500" b="1" spc="-25" dirty="0">
                <a:solidFill>
                  <a:srgbClr val="FFFFFF"/>
                </a:solidFill>
                <a:latin typeface="Lucida Sans"/>
                <a:cs typeface="Lucida Sans"/>
              </a:rPr>
              <a:t>Save</a:t>
            </a:r>
            <a:r>
              <a:rPr sz="2500" b="1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185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r>
              <a:rPr sz="2500" b="1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Lucida Sans"/>
                <a:cs typeface="Lucida Sans"/>
              </a:rPr>
              <a:t>week's </a:t>
            </a:r>
            <a:r>
              <a:rPr sz="2500" b="1" dirty="0">
                <a:solidFill>
                  <a:srgbClr val="FFFFFF"/>
                </a:solidFill>
                <a:latin typeface="Lucida Sans"/>
                <a:cs typeface="Lucida Sans"/>
              </a:rPr>
              <a:t>worth</a:t>
            </a:r>
            <a:r>
              <a:rPr sz="2500" b="1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75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2500" b="1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Lucida Sans"/>
                <a:cs typeface="Lucida Sans"/>
              </a:rPr>
              <a:t>income</a:t>
            </a:r>
            <a:endParaRPr sz="2500">
              <a:latin typeface="Lucida Sans"/>
              <a:cs typeface="Lucida Sans"/>
            </a:endParaRPr>
          </a:p>
          <a:p>
            <a:pPr marL="205740" marR="191770" algn="ctr">
              <a:lnSpc>
                <a:spcPct val="114999"/>
              </a:lnSpc>
              <a:spcBef>
                <a:spcPts val="1635"/>
              </a:spcBef>
            </a:pPr>
            <a:r>
              <a:rPr sz="2500" b="1" spc="-70" dirty="0">
                <a:solidFill>
                  <a:srgbClr val="FFFFFF"/>
                </a:solidFill>
                <a:latin typeface="Lucida Sans"/>
                <a:cs typeface="Lucida Sans"/>
              </a:rPr>
              <a:t>Adopt</a:t>
            </a:r>
            <a:r>
              <a:rPr sz="2500" b="1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80" dirty="0">
                <a:solidFill>
                  <a:srgbClr val="FFFFFF"/>
                </a:solidFill>
                <a:latin typeface="Lucida Sans"/>
                <a:cs typeface="Lucida Sans"/>
              </a:rPr>
              <a:t>Savings </a:t>
            </a:r>
            <a:r>
              <a:rPr sz="2500" b="1" spc="-10" dirty="0">
                <a:solidFill>
                  <a:srgbClr val="FFFFFF"/>
                </a:solidFill>
                <a:latin typeface="Lucida Sans"/>
                <a:cs typeface="Lucida Sans"/>
              </a:rPr>
              <a:t>Behavior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12622" y="5672080"/>
            <a:ext cx="299974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marR="254635" indent="-587375">
              <a:lnSpc>
                <a:spcPct val="114999"/>
              </a:lnSpc>
              <a:spcBef>
                <a:spcPts val="100"/>
              </a:spcBef>
            </a:pPr>
            <a:r>
              <a:rPr sz="2500" b="1" spc="-50" dirty="0">
                <a:solidFill>
                  <a:srgbClr val="FFFFFF"/>
                </a:solidFill>
                <a:latin typeface="Lucida Sans"/>
                <a:cs typeface="Lucida Sans"/>
              </a:rPr>
              <a:t>Decrease</a:t>
            </a:r>
            <a:r>
              <a:rPr sz="2500" b="1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Lucida Sans"/>
                <a:cs typeface="Lucida Sans"/>
              </a:rPr>
              <a:t>debt</a:t>
            </a:r>
            <a:r>
              <a:rPr sz="2500" b="1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Lucida Sans"/>
                <a:cs typeface="Lucida Sans"/>
              </a:rPr>
              <a:t>at </a:t>
            </a:r>
            <a:r>
              <a:rPr sz="2500" b="1" spc="-30" dirty="0">
                <a:solidFill>
                  <a:srgbClr val="FFFFFF"/>
                </a:solidFill>
                <a:latin typeface="Lucida Sans"/>
                <a:cs typeface="Lucida Sans"/>
              </a:rPr>
              <a:t>least</a:t>
            </a:r>
            <a:r>
              <a:rPr sz="2500" b="1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Lucida Sans"/>
                <a:cs typeface="Lucida Sans"/>
              </a:rPr>
              <a:t>10%</a:t>
            </a:r>
            <a:endParaRPr sz="2500">
              <a:latin typeface="Lucida Sans"/>
              <a:cs typeface="Lucida Sans"/>
            </a:endParaRPr>
          </a:p>
          <a:p>
            <a:pPr marL="785495" marR="5080" indent="-773430">
              <a:lnSpc>
                <a:spcPct val="114999"/>
              </a:lnSpc>
              <a:spcBef>
                <a:spcPts val="1560"/>
              </a:spcBef>
            </a:pPr>
            <a:r>
              <a:rPr sz="2500" b="1" spc="-40" dirty="0">
                <a:solidFill>
                  <a:srgbClr val="FFFFFF"/>
                </a:solidFill>
                <a:latin typeface="Lucida Sans"/>
                <a:cs typeface="Lucida Sans"/>
              </a:rPr>
              <a:t>Reduce</a:t>
            </a:r>
            <a:r>
              <a:rPr sz="2500" b="1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Lucida Sans"/>
                <a:cs typeface="Lucida Sans"/>
              </a:rPr>
              <a:t>delinquent </a:t>
            </a:r>
            <a:r>
              <a:rPr sz="2500" b="1" spc="-10" dirty="0">
                <a:solidFill>
                  <a:srgbClr val="FFFFFF"/>
                </a:solidFill>
                <a:latin typeface="Lucida Sans"/>
                <a:cs typeface="Lucida Sans"/>
              </a:rPr>
              <a:t>accounts</a:t>
            </a:r>
            <a:endParaRPr sz="250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42003" y="2190994"/>
            <a:ext cx="1739900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0" marR="5080" indent="-318135">
              <a:lnSpc>
                <a:spcPct val="116100"/>
              </a:lnSpc>
              <a:spcBef>
                <a:spcPts val="95"/>
              </a:spcBef>
            </a:pPr>
            <a:r>
              <a:rPr sz="3500" b="1" spc="65" dirty="0">
                <a:solidFill>
                  <a:srgbClr val="FFFFFF"/>
                </a:solidFill>
                <a:latin typeface="Tahoma"/>
                <a:cs typeface="Tahoma"/>
              </a:rPr>
              <a:t>Reduce </a:t>
            </a:r>
            <a:r>
              <a:rPr sz="3500" b="1" spc="-20" dirty="0">
                <a:solidFill>
                  <a:srgbClr val="FFFFFF"/>
                </a:solidFill>
                <a:latin typeface="Tahoma"/>
                <a:cs typeface="Tahoma"/>
              </a:rPr>
              <a:t>Debt</a:t>
            </a:r>
            <a:endParaRPr sz="35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66918" y="1433443"/>
            <a:ext cx="1314450" cy="152400"/>
            <a:chOff x="1066918" y="1433443"/>
            <a:chExt cx="1314450" cy="152400"/>
          </a:xfrm>
        </p:grpSpPr>
        <p:sp>
          <p:nvSpPr>
            <p:cNvPr id="45" name="object 45"/>
            <p:cNvSpPr/>
            <p:nvPr/>
          </p:nvSpPr>
          <p:spPr>
            <a:xfrm>
              <a:off x="1066918" y="1433443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66918" y="1509643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582764"/>
            <a:ext cx="6682740" cy="784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950" spc="535" dirty="0">
                <a:latin typeface="Century Gothic"/>
                <a:cs typeface="Century Gothic"/>
              </a:rPr>
              <a:t>AURORA</a:t>
            </a:r>
            <a:r>
              <a:rPr sz="4950" spc="245" dirty="0">
                <a:latin typeface="Century Gothic"/>
                <a:cs typeface="Century Gothic"/>
              </a:rPr>
              <a:t> </a:t>
            </a:r>
            <a:r>
              <a:rPr sz="4950" spc="145" dirty="0">
                <a:latin typeface="Century Gothic"/>
                <a:cs typeface="Century Gothic"/>
              </a:rPr>
              <a:t>2019-</a:t>
            </a:r>
            <a:r>
              <a:rPr sz="4950" spc="455" dirty="0">
                <a:latin typeface="Century Gothic"/>
                <a:cs typeface="Century Gothic"/>
              </a:rPr>
              <a:t>2020</a:t>
            </a:r>
            <a:endParaRPr sz="495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7831" y="1857783"/>
            <a:ext cx="15534640" cy="2410460"/>
            <a:chOff x="1432034" y="1858934"/>
            <a:chExt cx="15534640" cy="2410460"/>
          </a:xfrm>
        </p:grpSpPr>
        <p:sp>
          <p:nvSpPr>
            <p:cNvPr id="4" name="object 4"/>
            <p:cNvSpPr/>
            <p:nvPr/>
          </p:nvSpPr>
          <p:spPr>
            <a:xfrm>
              <a:off x="1567357" y="1998445"/>
              <a:ext cx="15379065" cy="2254250"/>
            </a:xfrm>
            <a:custGeom>
              <a:avLst/>
              <a:gdLst/>
              <a:ahLst/>
              <a:cxnLst/>
              <a:rect l="l" t="t" r="r" b="b"/>
              <a:pathLst>
                <a:path w="15379065" h="2254250">
                  <a:moveTo>
                    <a:pt x="15378710" y="0"/>
                  </a:moveTo>
                  <a:lnTo>
                    <a:pt x="0" y="0"/>
                  </a:lnTo>
                  <a:lnTo>
                    <a:pt x="0" y="2114397"/>
                  </a:lnTo>
                  <a:lnTo>
                    <a:pt x="0" y="2253907"/>
                  </a:lnTo>
                  <a:lnTo>
                    <a:pt x="15378710" y="2253907"/>
                  </a:lnTo>
                  <a:lnTo>
                    <a:pt x="15378710" y="2114397"/>
                  </a:lnTo>
                  <a:lnTo>
                    <a:pt x="15378710" y="0"/>
                  </a:lnTo>
                  <a:close/>
                </a:path>
              </a:pathLst>
            </a:custGeom>
            <a:solidFill>
              <a:srgbClr val="778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6860" y="1973274"/>
              <a:ext cx="15420340" cy="2295525"/>
            </a:xfrm>
            <a:custGeom>
              <a:avLst/>
              <a:gdLst/>
              <a:ahLst/>
              <a:cxnLst/>
              <a:rect l="l" t="t" r="r" b="b"/>
              <a:pathLst>
                <a:path w="15420340" h="2295525">
                  <a:moveTo>
                    <a:pt x="15419718" y="2254859"/>
                  </a:moveTo>
                  <a:lnTo>
                    <a:pt x="41008" y="2254859"/>
                  </a:lnTo>
                  <a:lnTo>
                    <a:pt x="41008" y="2139569"/>
                  </a:lnTo>
                  <a:lnTo>
                    <a:pt x="0" y="2139569"/>
                  </a:lnTo>
                  <a:lnTo>
                    <a:pt x="0" y="2254859"/>
                  </a:lnTo>
                  <a:lnTo>
                    <a:pt x="0" y="2295512"/>
                  </a:lnTo>
                  <a:lnTo>
                    <a:pt x="15419718" y="2295512"/>
                  </a:lnTo>
                  <a:lnTo>
                    <a:pt x="15419718" y="2254859"/>
                  </a:lnTo>
                  <a:close/>
                </a:path>
                <a:path w="15420340" h="2295525">
                  <a:moveTo>
                    <a:pt x="15419718" y="0"/>
                  </a:moveTo>
                  <a:lnTo>
                    <a:pt x="15263876" y="0"/>
                  </a:lnTo>
                  <a:lnTo>
                    <a:pt x="15263876" y="41922"/>
                  </a:lnTo>
                  <a:lnTo>
                    <a:pt x="15378710" y="41922"/>
                  </a:lnTo>
                  <a:lnTo>
                    <a:pt x="15378710" y="2254453"/>
                  </a:lnTo>
                  <a:lnTo>
                    <a:pt x="15419718" y="2254453"/>
                  </a:lnTo>
                  <a:lnTo>
                    <a:pt x="15419718" y="41922"/>
                  </a:lnTo>
                  <a:lnTo>
                    <a:pt x="15419718" y="41592"/>
                  </a:lnTo>
                  <a:lnTo>
                    <a:pt x="15419718" y="0"/>
                  </a:lnTo>
                  <a:close/>
                </a:path>
              </a:pathLst>
            </a:custGeom>
            <a:solidFill>
              <a:srgbClr val="99A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2034" y="1858934"/>
              <a:ext cx="15379065" cy="2254250"/>
            </a:xfrm>
            <a:custGeom>
              <a:avLst/>
              <a:gdLst/>
              <a:ahLst/>
              <a:cxnLst/>
              <a:rect l="l" t="t" r="r" b="b"/>
              <a:pathLst>
                <a:path w="15379065" h="2254250">
                  <a:moveTo>
                    <a:pt x="15378706" y="2253902"/>
                  </a:moveTo>
                  <a:lnTo>
                    <a:pt x="0" y="2253902"/>
                  </a:lnTo>
                  <a:lnTo>
                    <a:pt x="0" y="0"/>
                  </a:lnTo>
                  <a:lnTo>
                    <a:pt x="15378706" y="0"/>
                  </a:lnTo>
                  <a:lnTo>
                    <a:pt x="15378706" y="2253902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34011" y="1855318"/>
            <a:ext cx="1449705" cy="1647825"/>
          </a:xfrm>
          <a:prstGeom prst="rect">
            <a:avLst/>
          </a:prstGeom>
        </p:spPr>
        <p:txBody>
          <a:bodyPr vert="horz" wrap="square" lIns="0" tIns="306705" rIns="0" bIns="0" rtlCol="0">
            <a:spAutoFit/>
          </a:bodyPr>
          <a:lstStyle/>
          <a:p>
            <a:pPr marL="480695">
              <a:lnSpc>
                <a:spcPct val="100000"/>
              </a:lnSpc>
              <a:spcBef>
                <a:spcPts val="2415"/>
              </a:spcBef>
            </a:pPr>
            <a:r>
              <a:rPr sz="4750" spc="190" dirty="0">
                <a:solidFill>
                  <a:srgbClr val="212121"/>
                </a:solidFill>
                <a:latin typeface="Arial Narrow"/>
                <a:cs typeface="Arial Narrow"/>
              </a:rPr>
              <a:t>4</a:t>
            </a:r>
            <a:endParaRPr sz="475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r>
              <a:rPr sz="2800" spc="-10" dirty="0">
                <a:solidFill>
                  <a:srgbClr val="212121"/>
                </a:solidFill>
                <a:latin typeface="Georgia"/>
                <a:cs typeface="Georgia"/>
              </a:rPr>
              <a:t>Counties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8279" y="1854669"/>
            <a:ext cx="1457960" cy="1647825"/>
          </a:xfrm>
          <a:prstGeom prst="rect">
            <a:avLst/>
          </a:prstGeom>
        </p:spPr>
        <p:txBody>
          <a:bodyPr vert="horz" wrap="square" lIns="0" tIns="30670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2415"/>
              </a:spcBef>
            </a:pPr>
            <a:r>
              <a:rPr lang="en-US" sz="4750" spc="605" dirty="0">
                <a:solidFill>
                  <a:srgbClr val="212121"/>
                </a:solidFill>
                <a:latin typeface="Arial Narrow"/>
                <a:cs typeface="Arial Narrow"/>
              </a:rPr>
              <a:t>43</a:t>
            </a:r>
            <a:r>
              <a:rPr sz="4750" spc="605" dirty="0">
                <a:solidFill>
                  <a:srgbClr val="212121"/>
                </a:solidFill>
                <a:latin typeface="Arial Narrow"/>
                <a:cs typeface="Arial Narrow"/>
              </a:rPr>
              <a:t>%</a:t>
            </a:r>
            <a:endParaRPr sz="475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r>
              <a:rPr sz="2800" spc="-10" dirty="0">
                <a:solidFill>
                  <a:srgbClr val="212121"/>
                </a:solidFill>
                <a:latin typeface="Georgia"/>
                <a:cs typeface="Georgia"/>
              </a:rPr>
              <a:t>Hispanic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17054" y="1826733"/>
            <a:ext cx="1497965" cy="2112010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2495"/>
              </a:spcBef>
            </a:pPr>
            <a:r>
              <a:rPr lang="en-US" sz="4750" spc="835" dirty="0">
                <a:solidFill>
                  <a:srgbClr val="212121"/>
                </a:solidFill>
                <a:latin typeface="Arial Narrow"/>
                <a:cs typeface="Arial Narrow"/>
              </a:rPr>
              <a:t>10</a:t>
            </a:r>
            <a:r>
              <a:rPr sz="4750" spc="835" dirty="0">
                <a:solidFill>
                  <a:srgbClr val="212121"/>
                </a:solidFill>
                <a:latin typeface="Arial Narrow"/>
                <a:cs typeface="Arial Narrow"/>
              </a:rPr>
              <a:t>%</a:t>
            </a:r>
            <a:endParaRPr sz="4750" dirty="0">
              <a:latin typeface="Arial Narrow"/>
              <a:cs typeface="Arial Narrow"/>
            </a:endParaRPr>
          </a:p>
          <a:p>
            <a:pPr marR="5080" algn="ctr">
              <a:lnSpc>
                <a:spcPct val="116100"/>
              </a:lnSpc>
              <a:spcBef>
                <a:spcPts val="810"/>
              </a:spcBef>
            </a:pPr>
            <a:r>
              <a:rPr sz="2700" spc="-10" dirty="0">
                <a:solidFill>
                  <a:srgbClr val="212121"/>
                </a:solidFill>
                <a:latin typeface="Georgia"/>
                <a:cs typeface="Georgia"/>
              </a:rPr>
              <a:t>African American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98940" y="1805201"/>
            <a:ext cx="2042160" cy="1641475"/>
          </a:xfrm>
          <a:prstGeom prst="rect">
            <a:avLst/>
          </a:prstGeom>
        </p:spPr>
        <p:txBody>
          <a:bodyPr vert="horz" wrap="square" lIns="0" tIns="314960" rIns="0" bIns="0" rtlCol="0">
            <a:spAutoFit/>
          </a:bodyPr>
          <a:lstStyle/>
          <a:p>
            <a:pPr marL="85725" algn="ctr">
              <a:lnSpc>
                <a:spcPct val="100000"/>
              </a:lnSpc>
              <a:spcBef>
                <a:spcPts val="2480"/>
              </a:spcBef>
            </a:pPr>
            <a:r>
              <a:rPr sz="4750" spc="265" dirty="0">
                <a:solidFill>
                  <a:srgbClr val="212121"/>
                </a:solidFill>
                <a:latin typeface="Arial Narrow"/>
                <a:cs typeface="Arial Narrow"/>
              </a:rPr>
              <a:t>10.9%</a:t>
            </a:r>
            <a:endParaRPr sz="4750">
              <a:latin typeface="Arial Narrow"/>
              <a:cs typeface="Arial Narrow"/>
            </a:endParaRPr>
          </a:p>
          <a:p>
            <a:pPr marR="5080" algn="ctr">
              <a:lnSpc>
                <a:spcPct val="100000"/>
              </a:lnSpc>
              <a:spcBef>
                <a:spcPts val="1395"/>
              </a:spcBef>
            </a:pPr>
            <a:r>
              <a:rPr sz="2700" spc="80" dirty="0">
                <a:solidFill>
                  <a:srgbClr val="212121"/>
                </a:solidFill>
                <a:latin typeface="Georgia"/>
                <a:cs typeface="Georgia"/>
              </a:rPr>
              <a:t>Poverty</a:t>
            </a:r>
            <a:r>
              <a:rPr sz="2700" spc="-35" dirty="0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sz="2700" spc="-20" dirty="0">
                <a:solidFill>
                  <a:srgbClr val="212121"/>
                </a:solidFill>
                <a:latin typeface="Georgia"/>
                <a:cs typeface="Georgia"/>
              </a:rPr>
              <a:t>Rate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6654" y="1802921"/>
            <a:ext cx="1213485" cy="2159635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2525"/>
              </a:spcBef>
            </a:pPr>
            <a:r>
              <a:rPr sz="4650" spc="170" dirty="0">
                <a:solidFill>
                  <a:srgbClr val="212121"/>
                </a:solidFill>
                <a:latin typeface="Arial Narrow"/>
                <a:cs typeface="Arial Narrow"/>
              </a:rPr>
              <a:t>2nd</a:t>
            </a:r>
            <a:endParaRPr sz="4650">
              <a:latin typeface="Arial Narrow"/>
              <a:cs typeface="Arial Narrow"/>
            </a:endParaRPr>
          </a:p>
          <a:p>
            <a:pPr marL="265430" marR="5080" indent="-266065">
              <a:lnSpc>
                <a:spcPct val="117500"/>
              </a:lnSpc>
              <a:spcBef>
                <a:spcPts val="894"/>
              </a:spcBef>
            </a:pPr>
            <a:r>
              <a:rPr sz="2800" spc="-10" dirty="0">
                <a:solidFill>
                  <a:srgbClr val="212121"/>
                </a:solidFill>
                <a:latin typeface="Georgia"/>
                <a:cs typeface="Georgia"/>
              </a:rPr>
              <a:t>Largest </a:t>
            </a:r>
            <a:r>
              <a:rPr sz="2800" spc="45" dirty="0">
                <a:solidFill>
                  <a:srgbClr val="212121"/>
                </a:solidFill>
                <a:latin typeface="Georgia"/>
                <a:cs typeface="Georgia"/>
              </a:rPr>
              <a:t>City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99731" y="7766649"/>
            <a:ext cx="15085060" cy="1889760"/>
          </a:xfrm>
          <a:custGeom>
            <a:avLst/>
            <a:gdLst/>
            <a:ahLst/>
            <a:cxnLst/>
            <a:rect l="l" t="t" r="r" b="b"/>
            <a:pathLst>
              <a:path w="15085060" h="1889759">
                <a:moveTo>
                  <a:pt x="0" y="0"/>
                </a:moveTo>
                <a:lnTo>
                  <a:pt x="15084947" y="0"/>
                </a:lnTo>
                <a:lnTo>
                  <a:pt x="15084947" y="1889325"/>
                </a:lnTo>
                <a:lnTo>
                  <a:pt x="0" y="1889325"/>
                </a:lnTo>
                <a:lnTo>
                  <a:pt x="0" y="0"/>
                </a:lnTo>
                <a:close/>
              </a:path>
            </a:pathLst>
          </a:custGeom>
          <a:solidFill>
            <a:srgbClr val="00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99731" y="7766649"/>
            <a:ext cx="15085060" cy="188976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5082540" marR="439420" indent="-4632325">
              <a:lnSpc>
                <a:spcPct val="117500"/>
              </a:lnSpc>
              <a:spcBef>
                <a:spcPts val="1000"/>
              </a:spcBef>
            </a:pPr>
            <a:r>
              <a:rPr sz="4150" b="1" spc="185" dirty="0">
                <a:solidFill>
                  <a:srgbClr val="FFFFFF"/>
                </a:solidFill>
                <a:latin typeface="Century Gothic"/>
                <a:cs typeface="Century Gothic"/>
              </a:rPr>
              <a:t>Many</a:t>
            </a:r>
            <a:r>
              <a:rPr sz="415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b="1" spc="285" dirty="0">
                <a:solidFill>
                  <a:srgbClr val="FFFFFF"/>
                </a:solidFill>
                <a:latin typeface="Century Gothic"/>
                <a:cs typeface="Century Gothic"/>
              </a:rPr>
              <a:t>families</a:t>
            </a:r>
            <a:r>
              <a:rPr sz="415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b="1" spc="305" dirty="0">
                <a:solidFill>
                  <a:srgbClr val="FFFFFF"/>
                </a:solidFill>
                <a:latin typeface="Century Gothic"/>
                <a:cs typeface="Century Gothic"/>
              </a:rPr>
              <a:t>were</a:t>
            </a:r>
            <a:r>
              <a:rPr sz="415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b="1" spc="39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415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b="1" spc="180" dirty="0">
                <a:solidFill>
                  <a:srgbClr val="FFFFFF"/>
                </a:solidFill>
                <a:latin typeface="Century Gothic"/>
                <a:cs typeface="Century Gothic"/>
              </a:rPr>
              <a:t>prepared</a:t>
            </a:r>
            <a:r>
              <a:rPr sz="415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b="1" spc="39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415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b="1" spc="200" dirty="0">
                <a:solidFill>
                  <a:srgbClr val="FFFFFF"/>
                </a:solidFill>
                <a:latin typeface="Century Gothic"/>
                <a:cs typeface="Century Gothic"/>
              </a:rPr>
              <a:t>emergencies </a:t>
            </a:r>
            <a:r>
              <a:rPr sz="4150" b="1" spc="285" dirty="0">
                <a:solidFill>
                  <a:srgbClr val="FFFFFF"/>
                </a:solidFill>
                <a:latin typeface="Century Gothic"/>
                <a:cs typeface="Century Gothic"/>
              </a:rPr>
              <a:t>such</a:t>
            </a:r>
            <a:r>
              <a:rPr sz="415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b="1" spc="17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415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b="1" spc="140" dirty="0">
                <a:solidFill>
                  <a:srgbClr val="FFFFFF"/>
                </a:solidFill>
                <a:latin typeface="Century Gothic"/>
                <a:cs typeface="Century Gothic"/>
              </a:rPr>
              <a:t>COVID-</a:t>
            </a:r>
            <a:r>
              <a:rPr sz="415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19</a:t>
            </a:r>
            <a:endParaRPr sz="41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9731" y="5783246"/>
            <a:ext cx="15085060" cy="1725930"/>
          </a:xfrm>
          <a:prstGeom prst="rect">
            <a:avLst/>
          </a:prstGeom>
          <a:solidFill>
            <a:srgbClr val="3C7CC8"/>
          </a:solidFill>
        </p:spPr>
        <p:txBody>
          <a:bodyPr vert="horz" wrap="square" lIns="0" tIns="137795" rIns="0" bIns="0" rtlCol="0">
            <a:spAutoFit/>
          </a:bodyPr>
          <a:lstStyle/>
          <a:p>
            <a:pPr marL="317500" marR="306705" indent="233045">
              <a:lnSpc>
                <a:spcPct val="116599"/>
              </a:lnSpc>
              <a:spcBef>
                <a:spcPts val="1085"/>
              </a:spcBef>
            </a:pPr>
            <a:r>
              <a:rPr sz="3700" b="1" spc="270" dirty="0">
                <a:solidFill>
                  <a:srgbClr val="FFFFFF"/>
                </a:solidFill>
                <a:latin typeface="Century Gothic"/>
                <a:cs typeface="Century Gothic"/>
              </a:rPr>
              <a:t>Although</a:t>
            </a:r>
            <a:r>
              <a:rPr sz="37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60" dirty="0">
                <a:solidFill>
                  <a:srgbClr val="FFFFFF"/>
                </a:solidFill>
                <a:latin typeface="Century Gothic"/>
                <a:cs typeface="Century Gothic"/>
              </a:rPr>
              <a:t>Illinois</a:t>
            </a:r>
            <a:r>
              <a:rPr sz="37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90" dirty="0">
                <a:solidFill>
                  <a:srgbClr val="FFFFFF"/>
                </a:solidFill>
                <a:latin typeface="Century Gothic"/>
                <a:cs typeface="Century Gothic"/>
              </a:rPr>
              <a:t>Poverty</a:t>
            </a:r>
            <a:r>
              <a:rPr sz="37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45" dirty="0">
                <a:solidFill>
                  <a:srgbClr val="FFFFFF"/>
                </a:solidFill>
                <a:latin typeface="Century Gothic"/>
                <a:cs typeface="Century Gothic"/>
              </a:rPr>
              <a:t>Rate</a:t>
            </a:r>
            <a:r>
              <a:rPr sz="37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325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37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90" dirty="0">
                <a:solidFill>
                  <a:srgbClr val="FFFFFF"/>
                </a:solidFill>
                <a:latin typeface="Century Gothic"/>
                <a:cs typeface="Century Gothic"/>
              </a:rPr>
              <a:t>slightly</a:t>
            </a:r>
            <a:r>
              <a:rPr sz="37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50" dirty="0">
                <a:solidFill>
                  <a:srgbClr val="FFFFFF"/>
                </a:solidFill>
                <a:latin typeface="Century Gothic"/>
                <a:cs typeface="Century Gothic"/>
              </a:rPr>
              <a:t>higher</a:t>
            </a:r>
            <a:r>
              <a:rPr sz="37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04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7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11.9%, </a:t>
            </a:r>
            <a:r>
              <a:rPr sz="3700" b="1" spc="260" dirty="0">
                <a:solidFill>
                  <a:srgbClr val="FFFFFF"/>
                </a:solidFill>
                <a:latin typeface="Century Gothic"/>
                <a:cs typeface="Century Gothic"/>
              </a:rPr>
              <a:t>there</a:t>
            </a:r>
            <a:r>
              <a:rPr sz="37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325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37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7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45" dirty="0">
                <a:solidFill>
                  <a:srgbClr val="FFFFFF"/>
                </a:solidFill>
                <a:latin typeface="Century Gothic"/>
                <a:cs typeface="Century Gothic"/>
              </a:rPr>
              <a:t>significant</a:t>
            </a:r>
            <a:r>
              <a:rPr sz="37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disparity</a:t>
            </a:r>
            <a:r>
              <a:rPr sz="37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380" dirty="0">
                <a:solidFill>
                  <a:srgbClr val="FFFFFF"/>
                </a:solidFill>
                <a:latin typeface="Century Gothic"/>
                <a:cs typeface="Century Gothic"/>
              </a:rPr>
              <a:t>within</a:t>
            </a:r>
            <a:r>
              <a:rPr sz="37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70" dirty="0">
                <a:solidFill>
                  <a:srgbClr val="FFFFFF"/>
                </a:solidFill>
                <a:latin typeface="Century Gothic"/>
                <a:cs typeface="Century Gothic"/>
              </a:rPr>
              <a:t>BIPOC</a:t>
            </a:r>
            <a:r>
              <a:rPr sz="37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b="1" spc="240" dirty="0">
                <a:solidFill>
                  <a:srgbClr val="FFFFFF"/>
                </a:solidFill>
                <a:latin typeface="Century Gothic"/>
                <a:cs typeface="Century Gothic"/>
              </a:rPr>
              <a:t>Communities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9731" y="4400551"/>
            <a:ext cx="15085060" cy="1128395"/>
          </a:xfrm>
          <a:prstGeom prst="rect">
            <a:avLst/>
          </a:prstGeom>
          <a:solidFill>
            <a:srgbClr val="00406A"/>
          </a:solidFill>
        </p:spPr>
        <p:txBody>
          <a:bodyPr vert="horz" wrap="square" lIns="0" tIns="222885" rIns="0" bIns="0" rtlCol="0">
            <a:spAutoFit/>
          </a:bodyPr>
          <a:lstStyle/>
          <a:p>
            <a:pPr marL="730885">
              <a:lnSpc>
                <a:spcPct val="100000"/>
              </a:lnSpc>
              <a:spcBef>
                <a:spcPts val="1755"/>
              </a:spcBef>
            </a:pPr>
            <a:r>
              <a:rPr sz="4100" b="1" spc="335" dirty="0">
                <a:solidFill>
                  <a:srgbClr val="FFFFFF"/>
                </a:solidFill>
                <a:latin typeface="Century Gothic"/>
                <a:cs typeface="Century Gothic"/>
              </a:rPr>
              <a:t>Almost</a:t>
            </a:r>
            <a:r>
              <a:rPr sz="41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00" b="1" spc="155" dirty="0">
                <a:solidFill>
                  <a:srgbClr val="FFFFFF"/>
                </a:solidFill>
                <a:latin typeface="Century Gothic"/>
                <a:cs typeface="Century Gothic"/>
              </a:rPr>
              <a:t>35%</a:t>
            </a:r>
            <a:r>
              <a:rPr sz="41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00" b="1" spc="300" dirty="0">
                <a:solidFill>
                  <a:srgbClr val="FFFFFF"/>
                </a:solidFill>
                <a:latin typeface="Century Gothic"/>
                <a:cs typeface="Century Gothic"/>
              </a:rPr>
              <a:t>residents</a:t>
            </a:r>
            <a:r>
              <a:rPr sz="41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00" b="1" spc="200" dirty="0">
                <a:solidFill>
                  <a:srgbClr val="FFFFFF"/>
                </a:solidFill>
                <a:latin typeface="Century Gothic"/>
                <a:cs typeface="Century Gothic"/>
              </a:rPr>
              <a:t>live</a:t>
            </a:r>
            <a:r>
              <a:rPr sz="41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paycheck-</a:t>
            </a:r>
            <a:r>
              <a:rPr sz="4100" b="1" spc="180" dirty="0">
                <a:solidFill>
                  <a:srgbClr val="FFFFFF"/>
                </a:solidFill>
                <a:latin typeface="Century Gothic"/>
                <a:cs typeface="Century Gothic"/>
              </a:rPr>
              <a:t>to-</a:t>
            </a:r>
            <a:r>
              <a:rPr sz="4100" b="1" spc="60" dirty="0">
                <a:solidFill>
                  <a:srgbClr val="FFFFFF"/>
                </a:solidFill>
                <a:latin typeface="Century Gothic"/>
                <a:cs typeface="Century Gothic"/>
              </a:rPr>
              <a:t>paycheck</a:t>
            </a:r>
            <a:endParaRPr sz="410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66918" y="1433447"/>
            <a:ext cx="1314450" cy="152400"/>
            <a:chOff x="1066918" y="1433447"/>
            <a:chExt cx="1314450" cy="152400"/>
          </a:xfrm>
        </p:grpSpPr>
        <p:sp>
          <p:nvSpPr>
            <p:cNvPr id="17" name="object 17"/>
            <p:cNvSpPr/>
            <p:nvPr/>
          </p:nvSpPr>
          <p:spPr>
            <a:xfrm>
              <a:off x="1066918" y="1433447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6918" y="1509646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075073" y="9925052"/>
            <a:ext cx="16213455" cy="361950"/>
            <a:chOff x="2075073" y="9925052"/>
            <a:chExt cx="16213455" cy="361950"/>
          </a:xfrm>
        </p:grpSpPr>
        <p:sp>
          <p:nvSpPr>
            <p:cNvPr id="20" name="object 20"/>
            <p:cNvSpPr/>
            <p:nvPr/>
          </p:nvSpPr>
          <p:spPr>
            <a:xfrm>
              <a:off x="2265573" y="9925052"/>
              <a:ext cx="16022955" cy="171450"/>
            </a:xfrm>
            <a:custGeom>
              <a:avLst/>
              <a:gdLst/>
              <a:ahLst/>
              <a:cxnLst/>
              <a:rect l="l" t="t" r="r" b="b"/>
              <a:pathLst>
                <a:path w="16022955" h="171450">
                  <a:moveTo>
                    <a:pt x="0" y="171449"/>
                  </a:moveTo>
                  <a:lnTo>
                    <a:pt x="16022425" y="171449"/>
                  </a:lnTo>
                  <a:lnTo>
                    <a:pt x="16022425" y="0"/>
                  </a:lnTo>
                  <a:lnTo>
                    <a:pt x="0" y="0"/>
                  </a:lnTo>
                  <a:lnTo>
                    <a:pt x="0" y="171449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5073" y="10096502"/>
              <a:ext cx="16213455" cy="190500"/>
            </a:xfrm>
            <a:custGeom>
              <a:avLst/>
              <a:gdLst/>
              <a:ahLst/>
              <a:cxnLst/>
              <a:rect l="l" t="t" r="r" b="b"/>
              <a:pathLst>
                <a:path w="16213455" h="190500">
                  <a:moveTo>
                    <a:pt x="0" y="0"/>
                  </a:moveTo>
                  <a:lnTo>
                    <a:pt x="16212925" y="0"/>
                  </a:lnTo>
                  <a:lnTo>
                    <a:pt x="16212925" y="190497"/>
                  </a:lnTo>
                  <a:lnTo>
                    <a:pt x="0" y="190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2443" y="518005"/>
            <a:ext cx="2238374" cy="120014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832" y="9463804"/>
            <a:ext cx="737468" cy="73746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264" y="9612293"/>
            <a:ext cx="649721" cy="4404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3540C8-D399-403F-6CAF-22BED2CDBB0D}"/>
              </a:ext>
            </a:extLst>
          </p:cNvPr>
          <p:cNvSpPr txBox="1"/>
          <p:nvPr/>
        </p:nvSpPr>
        <p:spPr>
          <a:xfrm>
            <a:off x="11332182" y="2123237"/>
            <a:ext cx="1752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588473"/>
            <a:ext cx="2891790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50" b="1" spc="840" dirty="0">
                <a:solidFill>
                  <a:srgbClr val="212121"/>
                </a:solidFill>
                <a:latin typeface="Calibri"/>
                <a:cs typeface="Calibri"/>
              </a:rPr>
              <a:t>IMPACT</a:t>
            </a:r>
            <a:endParaRPr sz="52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1776" y="1858934"/>
            <a:ext cx="15535275" cy="5057775"/>
            <a:chOff x="1431776" y="1858934"/>
            <a:chExt cx="15535275" cy="5057775"/>
          </a:xfrm>
        </p:grpSpPr>
        <p:sp>
          <p:nvSpPr>
            <p:cNvPr id="4" name="object 4"/>
            <p:cNvSpPr/>
            <p:nvPr/>
          </p:nvSpPr>
          <p:spPr>
            <a:xfrm>
              <a:off x="1567103" y="1998382"/>
              <a:ext cx="15379700" cy="4902200"/>
            </a:xfrm>
            <a:custGeom>
              <a:avLst/>
              <a:gdLst/>
              <a:ahLst/>
              <a:cxnLst/>
              <a:rect l="l" t="t" r="r" b="b"/>
              <a:pathLst>
                <a:path w="15379700" h="4902200">
                  <a:moveTo>
                    <a:pt x="15379218" y="0"/>
                  </a:moveTo>
                  <a:lnTo>
                    <a:pt x="0" y="0"/>
                  </a:lnTo>
                  <a:lnTo>
                    <a:pt x="0" y="4762487"/>
                  </a:lnTo>
                  <a:lnTo>
                    <a:pt x="0" y="4901933"/>
                  </a:lnTo>
                  <a:lnTo>
                    <a:pt x="15379218" y="4901933"/>
                  </a:lnTo>
                  <a:lnTo>
                    <a:pt x="15379218" y="4762487"/>
                  </a:lnTo>
                  <a:lnTo>
                    <a:pt x="15379218" y="0"/>
                  </a:lnTo>
                  <a:close/>
                </a:path>
              </a:pathLst>
            </a:custGeom>
            <a:solidFill>
              <a:srgbClr val="778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6606" y="1973236"/>
              <a:ext cx="15420340" cy="4943475"/>
            </a:xfrm>
            <a:custGeom>
              <a:avLst/>
              <a:gdLst/>
              <a:ahLst/>
              <a:cxnLst/>
              <a:rect l="l" t="t" r="r" b="b"/>
              <a:pathLst>
                <a:path w="15420340" h="4943475">
                  <a:moveTo>
                    <a:pt x="15420226" y="0"/>
                  </a:moveTo>
                  <a:lnTo>
                    <a:pt x="15264384" y="0"/>
                  </a:lnTo>
                  <a:lnTo>
                    <a:pt x="15264384" y="41910"/>
                  </a:lnTo>
                  <a:lnTo>
                    <a:pt x="15379218" y="41910"/>
                  </a:lnTo>
                  <a:lnTo>
                    <a:pt x="15379218" y="4902263"/>
                  </a:lnTo>
                  <a:lnTo>
                    <a:pt x="41008" y="4902263"/>
                  </a:lnTo>
                  <a:lnTo>
                    <a:pt x="41008" y="4787633"/>
                  </a:lnTo>
                  <a:lnTo>
                    <a:pt x="0" y="4787633"/>
                  </a:lnTo>
                  <a:lnTo>
                    <a:pt x="0" y="4902263"/>
                  </a:lnTo>
                  <a:lnTo>
                    <a:pt x="0" y="4942903"/>
                  </a:lnTo>
                  <a:lnTo>
                    <a:pt x="15420226" y="4942903"/>
                  </a:lnTo>
                  <a:lnTo>
                    <a:pt x="15420226" y="4902466"/>
                  </a:lnTo>
                  <a:lnTo>
                    <a:pt x="15420226" y="4902263"/>
                  </a:lnTo>
                  <a:lnTo>
                    <a:pt x="15420226" y="41910"/>
                  </a:lnTo>
                  <a:lnTo>
                    <a:pt x="15420226" y="41554"/>
                  </a:lnTo>
                  <a:lnTo>
                    <a:pt x="15420226" y="0"/>
                  </a:lnTo>
                  <a:close/>
                </a:path>
              </a:pathLst>
            </a:custGeom>
            <a:solidFill>
              <a:srgbClr val="99A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1776" y="1858934"/>
              <a:ext cx="15379700" cy="4902200"/>
            </a:xfrm>
            <a:custGeom>
              <a:avLst/>
              <a:gdLst/>
              <a:ahLst/>
              <a:cxnLst/>
              <a:rect l="l" t="t" r="r" b="b"/>
              <a:pathLst>
                <a:path w="15379700" h="4902200">
                  <a:moveTo>
                    <a:pt x="15379218" y="4901928"/>
                  </a:moveTo>
                  <a:lnTo>
                    <a:pt x="0" y="4901928"/>
                  </a:lnTo>
                  <a:lnTo>
                    <a:pt x="0" y="0"/>
                  </a:lnTo>
                  <a:lnTo>
                    <a:pt x="15379218" y="0"/>
                  </a:lnTo>
                  <a:lnTo>
                    <a:pt x="15379218" y="4901928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33554" y="1738970"/>
            <a:ext cx="1287145" cy="2138045"/>
          </a:xfrm>
          <a:prstGeom prst="rect">
            <a:avLst/>
          </a:prstGeom>
        </p:spPr>
        <p:txBody>
          <a:bodyPr vert="horz" wrap="square" lIns="0" tIns="499109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929"/>
              </a:spcBef>
            </a:pPr>
            <a:r>
              <a:rPr sz="5700" spc="175" dirty="0">
                <a:solidFill>
                  <a:srgbClr val="212121"/>
                </a:solidFill>
                <a:latin typeface="Arial Narrow"/>
                <a:cs typeface="Arial Narrow"/>
              </a:rPr>
              <a:t>330</a:t>
            </a:r>
            <a:endParaRPr sz="57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r>
              <a:rPr sz="3200" spc="114" dirty="0">
                <a:solidFill>
                  <a:srgbClr val="212121"/>
                </a:solidFill>
                <a:latin typeface="Times New Roman"/>
                <a:cs typeface="Times New Roman"/>
              </a:rPr>
              <a:t>Clients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3813" y="2195683"/>
            <a:ext cx="1461770" cy="897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00" b="0" spc="180" dirty="0">
                <a:latin typeface="Arial Narrow"/>
                <a:cs typeface="Arial Narrow"/>
              </a:rPr>
              <a:t>2020</a:t>
            </a:r>
            <a:endParaRPr sz="57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4729" y="3274385"/>
            <a:ext cx="1120140" cy="5118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65" dirty="0">
                <a:solidFill>
                  <a:srgbClr val="212121"/>
                </a:solidFill>
                <a:latin typeface="Times New Roman"/>
                <a:cs typeface="Times New Roman"/>
              </a:rPr>
              <a:t>Year</a:t>
            </a:r>
            <a:r>
              <a:rPr sz="3200" spc="-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70936" y="2354769"/>
            <a:ext cx="5780405" cy="3985260"/>
          </a:xfrm>
          <a:custGeom>
            <a:avLst/>
            <a:gdLst/>
            <a:ahLst/>
            <a:cxnLst/>
            <a:rect l="l" t="t" r="r" b="b"/>
            <a:pathLst>
              <a:path w="5780405" h="3985260">
                <a:moveTo>
                  <a:pt x="701725" y="3727056"/>
                </a:moveTo>
                <a:lnTo>
                  <a:pt x="674344" y="3675494"/>
                </a:lnTo>
                <a:lnTo>
                  <a:pt x="616178" y="3565956"/>
                </a:lnTo>
                <a:lnTo>
                  <a:pt x="616178" y="3675494"/>
                </a:lnTo>
                <a:lnTo>
                  <a:pt x="427888" y="3675494"/>
                </a:lnTo>
                <a:lnTo>
                  <a:pt x="427888" y="3727056"/>
                </a:lnTo>
                <a:lnTo>
                  <a:pt x="427888" y="3933304"/>
                </a:lnTo>
                <a:lnTo>
                  <a:pt x="376542" y="3933304"/>
                </a:lnTo>
                <a:lnTo>
                  <a:pt x="376542" y="3727056"/>
                </a:lnTo>
                <a:lnTo>
                  <a:pt x="427888" y="3727056"/>
                </a:lnTo>
                <a:lnTo>
                  <a:pt x="427888" y="3675494"/>
                </a:lnTo>
                <a:lnTo>
                  <a:pt x="325196" y="3675494"/>
                </a:lnTo>
                <a:lnTo>
                  <a:pt x="325196" y="3727056"/>
                </a:lnTo>
                <a:lnTo>
                  <a:pt x="325196" y="3933304"/>
                </a:lnTo>
                <a:lnTo>
                  <a:pt x="273837" y="3933304"/>
                </a:lnTo>
                <a:lnTo>
                  <a:pt x="273837" y="3727056"/>
                </a:lnTo>
                <a:lnTo>
                  <a:pt x="325196" y="3727056"/>
                </a:lnTo>
                <a:lnTo>
                  <a:pt x="325196" y="3675494"/>
                </a:lnTo>
                <a:lnTo>
                  <a:pt x="85547" y="3675494"/>
                </a:lnTo>
                <a:lnTo>
                  <a:pt x="236651" y="3391014"/>
                </a:lnTo>
                <a:lnTo>
                  <a:pt x="273837" y="3320999"/>
                </a:lnTo>
                <a:lnTo>
                  <a:pt x="273837" y="3108299"/>
                </a:lnTo>
                <a:lnTo>
                  <a:pt x="222491" y="3108299"/>
                </a:lnTo>
                <a:lnTo>
                  <a:pt x="222491" y="3308108"/>
                </a:lnTo>
                <a:lnTo>
                  <a:pt x="178485" y="3391014"/>
                </a:lnTo>
                <a:lnTo>
                  <a:pt x="175539" y="3385274"/>
                </a:lnTo>
                <a:lnTo>
                  <a:pt x="173215" y="3379228"/>
                </a:lnTo>
                <a:lnTo>
                  <a:pt x="171691" y="3372853"/>
                </a:lnTo>
                <a:lnTo>
                  <a:pt x="171145" y="3366109"/>
                </a:lnTo>
                <a:lnTo>
                  <a:pt x="171145" y="3005175"/>
                </a:lnTo>
                <a:lnTo>
                  <a:pt x="175183" y="2985109"/>
                </a:lnTo>
                <a:lnTo>
                  <a:pt x="186194" y="2968726"/>
                </a:lnTo>
                <a:lnTo>
                  <a:pt x="202514" y="2957665"/>
                </a:lnTo>
                <a:lnTo>
                  <a:pt x="222491" y="2953613"/>
                </a:lnTo>
                <a:lnTo>
                  <a:pt x="479234" y="2953613"/>
                </a:lnTo>
                <a:lnTo>
                  <a:pt x="499211" y="2957665"/>
                </a:lnTo>
                <a:lnTo>
                  <a:pt x="515543" y="2968726"/>
                </a:lnTo>
                <a:lnTo>
                  <a:pt x="526542" y="2985109"/>
                </a:lnTo>
                <a:lnTo>
                  <a:pt x="530580" y="3005175"/>
                </a:lnTo>
                <a:lnTo>
                  <a:pt x="530580" y="3366109"/>
                </a:lnTo>
                <a:lnTo>
                  <a:pt x="530034" y="3372853"/>
                </a:lnTo>
                <a:lnTo>
                  <a:pt x="528510" y="3379228"/>
                </a:lnTo>
                <a:lnTo>
                  <a:pt x="526186" y="3385274"/>
                </a:lnTo>
                <a:lnTo>
                  <a:pt x="523240" y="3391014"/>
                </a:lnTo>
                <a:lnTo>
                  <a:pt x="479234" y="3308108"/>
                </a:lnTo>
                <a:lnTo>
                  <a:pt x="479234" y="3108299"/>
                </a:lnTo>
                <a:lnTo>
                  <a:pt x="427888" y="3108299"/>
                </a:lnTo>
                <a:lnTo>
                  <a:pt x="427888" y="3320999"/>
                </a:lnTo>
                <a:lnTo>
                  <a:pt x="616178" y="3675494"/>
                </a:lnTo>
                <a:lnTo>
                  <a:pt x="616178" y="3565956"/>
                </a:lnTo>
                <a:lnTo>
                  <a:pt x="549732" y="3440823"/>
                </a:lnTo>
                <a:lnTo>
                  <a:pt x="563092" y="3425367"/>
                </a:lnTo>
                <a:lnTo>
                  <a:pt x="573227" y="3407473"/>
                </a:lnTo>
                <a:lnTo>
                  <a:pt x="578561" y="3391014"/>
                </a:lnTo>
                <a:lnTo>
                  <a:pt x="579678" y="3387585"/>
                </a:lnTo>
                <a:lnTo>
                  <a:pt x="581939" y="3366109"/>
                </a:lnTo>
                <a:lnTo>
                  <a:pt x="581939" y="3005175"/>
                </a:lnTo>
                <a:lnTo>
                  <a:pt x="573862" y="2965043"/>
                </a:lnTo>
                <a:lnTo>
                  <a:pt x="566178" y="2953613"/>
                </a:lnTo>
                <a:lnTo>
                  <a:pt x="551840" y="2932265"/>
                </a:lnTo>
                <a:lnTo>
                  <a:pt x="519201" y="2910167"/>
                </a:lnTo>
                <a:lnTo>
                  <a:pt x="479234" y="2902051"/>
                </a:lnTo>
                <a:lnTo>
                  <a:pt x="476415" y="2902051"/>
                </a:lnTo>
                <a:lnTo>
                  <a:pt x="498932" y="2875216"/>
                </a:lnTo>
                <a:lnTo>
                  <a:pt x="516001" y="2844292"/>
                </a:lnTo>
                <a:lnTo>
                  <a:pt x="526808" y="2810027"/>
                </a:lnTo>
                <a:lnTo>
                  <a:pt x="530580" y="2773146"/>
                </a:lnTo>
                <a:lnTo>
                  <a:pt x="524167" y="2725153"/>
                </a:lnTo>
                <a:lnTo>
                  <a:pt x="506056" y="2682036"/>
                </a:lnTo>
                <a:lnTo>
                  <a:pt x="479234" y="2647175"/>
                </a:lnTo>
                <a:lnTo>
                  <a:pt x="479234" y="2773146"/>
                </a:lnTo>
                <a:lnTo>
                  <a:pt x="469138" y="2823286"/>
                </a:lnTo>
                <a:lnTo>
                  <a:pt x="441604" y="2864269"/>
                </a:lnTo>
                <a:lnTo>
                  <a:pt x="400799" y="2891917"/>
                </a:lnTo>
                <a:lnTo>
                  <a:pt x="350862" y="2902051"/>
                </a:lnTo>
                <a:lnTo>
                  <a:pt x="300939" y="2891917"/>
                </a:lnTo>
                <a:lnTo>
                  <a:pt x="260121" y="2864269"/>
                </a:lnTo>
                <a:lnTo>
                  <a:pt x="232587" y="2823286"/>
                </a:lnTo>
                <a:lnTo>
                  <a:pt x="222491" y="2773146"/>
                </a:lnTo>
                <a:lnTo>
                  <a:pt x="232587" y="2723007"/>
                </a:lnTo>
                <a:lnTo>
                  <a:pt x="260121" y="2682036"/>
                </a:lnTo>
                <a:lnTo>
                  <a:pt x="300939" y="2654389"/>
                </a:lnTo>
                <a:lnTo>
                  <a:pt x="350862" y="2644241"/>
                </a:lnTo>
                <a:lnTo>
                  <a:pt x="400799" y="2654389"/>
                </a:lnTo>
                <a:lnTo>
                  <a:pt x="441604" y="2682024"/>
                </a:lnTo>
                <a:lnTo>
                  <a:pt x="469138" y="2723007"/>
                </a:lnTo>
                <a:lnTo>
                  <a:pt x="479234" y="2773146"/>
                </a:lnTo>
                <a:lnTo>
                  <a:pt x="479234" y="2647175"/>
                </a:lnTo>
                <a:lnTo>
                  <a:pt x="477964" y="2645511"/>
                </a:lnTo>
                <a:lnTo>
                  <a:pt x="476326" y="2644241"/>
                </a:lnTo>
                <a:lnTo>
                  <a:pt x="441591" y="2617305"/>
                </a:lnTo>
                <a:lnTo>
                  <a:pt x="398653" y="2599118"/>
                </a:lnTo>
                <a:lnTo>
                  <a:pt x="350862" y="2592679"/>
                </a:lnTo>
                <a:lnTo>
                  <a:pt x="303072" y="2599118"/>
                </a:lnTo>
                <a:lnTo>
                  <a:pt x="260134" y="2617305"/>
                </a:lnTo>
                <a:lnTo>
                  <a:pt x="223761" y="2645511"/>
                </a:lnTo>
                <a:lnTo>
                  <a:pt x="195681" y="2682024"/>
                </a:lnTo>
                <a:lnTo>
                  <a:pt x="177558" y="2725153"/>
                </a:lnTo>
                <a:lnTo>
                  <a:pt x="171145" y="2773146"/>
                </a:lnTo>
                <a:lnTo>
                  <a:pt x="174917" y="2810027"/>
                </a:lnTo>
                <a:lnTo>
                  <a:pt x="185712" y="2844292"/>
                </a:lnTo>
                <a:lnTo>
                  <a:pt x="202768" y="2875216"/>
                </a:lnTo>
                <a:lnTo>
                  <a:pt x="225310" y="2902051"/>
                </a:lnTo>
                <a:lnTo>
                  <a:pt x="222491" y="2902051"/>
                </a:lnTo>
                <a:lnTo>
                  <a:pt x="182511" y="2910167"/>
                </a:lnTo>
                <a:lnTo>
                  <a:pt x="149860" y="2932265"/>
                </a:lnTo>
                <a:lnTo>
                  <a:pt x="127863" y="2965043"/>
                </a:lnTo>
                <a:lnTo>
                  <a:pt x="119799" y="3005175"/>
                </a:lnTo>
                <a:lnTo>
                  <a:pt x="119799" y="3366109"/>
                </a:lnTo>
                <a:lnTo>
                  <a:pt x="122047" y="3387585"/>
                </a:lnTo>
                <a:lnTo>
                  <a:pt x="128498" y="3407473"/>
                </a:lnTo>
                <a:lnTo>
                  <a:pt x="138645" y="3425367"/>
                </a:lnTo>
                <a:lnTo>
                  <a:pt x="151993" y="3440823"/>
                </a:lnTo>
                <a:lnTo>
                  <a:pt x="0" y="3727056"/>
                </a:lnTo>
                <a:lnTo>
                  <a:pt x="222491" y="3727056"/>
                </a:lnTo>
                <a:lnTo>
                  <a:pt x="222491" y="3933304"/>
                </a:lnTo>
                <a:lnTo>
                  <a:pt x="226517" y="3953383"/>
                </a:lnTo>
                <a:lnTo>
                  <a:pt x="237515" y="3969778"/>
                </a:lnTo>
                <a:lnTo>
                  <a:pt x="253834" y="3980815"/>
                </a:lnTo>
                <a:lnTo>
                  <a:pt x="273837" y="3984866"/>
                </a:lnTo>
                <a:lnTo>
                  <a:pt x="427888" y="3984866"/>
                </a:lnTo>
                <a:lnTo>
                  <a:pt x="447890" y="3980815"/>
                </a:lnTo>
                <a:lnTo>
                  <a:pt x="464210" y="3969778"/>
                </a:lnTo>
                <a:lnTo>
                  <a:pt x="475208" y="3953383"/>
                </a:lnTo>
                <a:lnTo>
                  <a:pt x="479234" y="3933304"/>
                </a:lnTo>
                <a:lnTo>
                  <a:pt x="479234" y="3727056"/>
                </a:lnTo>
                <a:lnTo>
                  <a:pt x="701725" y="3727056"/>
                </a:lnTo>
                <a:close/>
              </a:path>
              <a:path w="5780405" h="3985260">
                <a:moveTo>
                  <a:pt x="701725" y="1134364"/>
                </a:moveTo>
                <a:lnTo>
                  <a:pt x="674344" y="1082802"/>
                </a:lnTo>
                <a:lnTo>
                  <a:pt x="616178" y="973277"/>
                </a:lnTo>
                <a:lnTo>
                  <a:pt x="616178" y="1082802"/>
                </a:lnTo>
                <a:lnTo>
                  <a:pt x="427888" y="1082802"/>
                </a:lnTo>
                <a:lnTo>
                  <a:pt x="427888" y="1134364"/>
                </a:lnTo>
                <a:lnTo>
                  <a:pt x="427888" y="1340612"/>
                </a:lnTo>
                <a:lnTo>
                  <a:pt x="376542" y="1340612"/>
                </a:lnTo>
                <a:lnTo>
                  <a:pt x="376542" y="1134364"/>
                </a:lnTo>
                <a:lnTo>
                  <a:pt x="427888" y="1134364"/>
                </a:lnTo>
                <a:lnTo>
                  <a:pt x="427888" y="1082802"/>
                </a:lnTo>
                <a:lnTo>
                  <a:pt x="325196" y="1082802"/>
                </a:lnTo>
                <a:lnTo>
                  <a:pt x="325196" y="1134364"/>
                </a:lnTo>
                <a:lnTo>
                  <a:pt x="325196" y="1340612"/>
                </a:lnTo>
                <a:lnTo>
                  <a:pt x="273837" y="1340612"/>
                </a:lnTo>
                <a:lnTo>
                  <a:pt x="273837" y="1134364"/>
                </a:lnTo>
                <a:lnTo>
                  <a:pt x="325196" y="1134364"/>
                </a:lnTo>
                <a:lnTo>
                  <a:pt x="325196" y="1082802"/>
                </a:lnTo>
                <a:lnTo>
                  <a:pt x="85547" y="1082802"/>
                </a:lnTo>
                <a:lnTo>
                  <a:pt x="236651" y="798334"/>
                </a:lnTo>
                <a:lnTo>
                  <a:pt x="273837" y="728319"/>
                </a:lnTo>
                <a:lnTo>
                  <a:pt x="273837" y="515620"/>
                </a:lnTo>
                <a:lnTo>
                  <a:pt x="222491" y="515620"/>
                </a:lnTo>
                <a:lnTo>
                  <a:pt x="222491" y="715429"/>
                </a:lnTo>
                <a:lnTo>
                  <a:pt x="178485" y="798334"/>
                </a:lnTo>
                <a:lnTo>
                  <a:pt x="175539" y="792594"/>
                </a:lnTo>
                <a:lnTo>
                  <a:pt x="173215" y="786536"/>
                </a:lnTo>
                <a:lnTo>
                  <a:pt x="171691" y="780161"/>
                </a:lnTo>
                <a:lnTo>
                  <a:pt x="171145" y="773430"/>
                </a:lnTo>
                <a:lnTo>
                  <a:pt x="171145" y="412496"/>
                </a:lnTo>
                <a:lnTo>
                  <a:pt x="175183" y="392430"/>
                </a:lnTo>
                <a:lnTo>
                  <a:pt x="186194" y="376034"/>
                </a:lnTo>
                <a:lnTo>
                  <a:pt x="202514" y="364985"/>
                </a:lnTo>
                <a:lnTo>
                  <a:pt x="222491" y="360934"/>
                </a:lnTo>
                <a:lnTo>
                  <a:pt x="479234" y="360934"/>
                </a:lnTo>
                <a:lnTo>
                  <a:pt x="499211" y="364985"/>
                </a:lnTo>
                <a:lnTo>
                  <a:pt x="515543" y="376034"/>
                </a:lnTo>
                <a:lnTo>
                  <a:pt x="526542" y="392430"/>
                </a:lnTo>
                <a:lnTo>
                  <a:pt x="530580" y="412496"/>
                </a:lnTo>
                <a:lnTo>
                  <a:pt x="530580" y="773430"/>
                </a:lnTo>
                <a:lnTo>
                  <a:pt x="530034" y="780161"/>
                </a:lnTo>
                <a:lnTo>
                  <a:pt x="528510" y="786536"/>
                </a:lnTo>
                <a:lnTo>
                  <a:pt x="526186" y="792594"/>
                </a:lnTo>
                <a:lnTo>
                  <a:pt x="523240" y="798334"/>
                </a:lnTo>
                <a:lnTo>
                  <a:pt x="479234" y="715429"/>
                </a:lnTo>
                <a:lnTo>
                  <a:pt x="479234" y="515620"/>
                </a:lnTo>
                <a:lnTo>
                  <a:pt x="427888" y="515620"/>
                </a:lnTo>
                <a:lnTo>
                  <a:pt x="427888" y="728319"/>
                </a:lnTo>
                <a:lnTo>
                  <a:pt x="616178" y="1082802"/>
                </a:lnTo>
                <a:lnTo>
                  <a:pt x="616178" y="973277"/>
                </a:lnTo>
                <a:lnTo>
                  <a:pt x="549732" y="848144"/>
                </a:lnTo>
                <a:lnTo>
                  <a:pt x="563092" y="832675"/>
                </a:lnTo>
                <a:lnTo>
                  <a:pt x="573227" y="814793"/>
                </a:lnTo>
                <a:lnTo>
                  <a:pt x="578561" y="798334"/>
                </a:lnTo>
                <a:lnTo>
                  <a:pt x="579678" y="794905"/>
                </a:lnTo>
                <a:lnTo>
                  <a:pt x="581939" y="773430"/>
                </a:lnTo>
                <a:lnTo>
                  <a:pt x="581939" y="412496"/>
                </a:lnTo>
                <a:lnTo>
                  <a:pt x="573862" y="372364"/>
                </a:lnTo>
                <a:lnTo>
                  <a:pt x="566178" y="360934"/>
                </a:lnTo>
                <a:lnTo>
                  <a:pt x="551840" y="339585"/>
                </a:lnTo>
                <a:lnTo>
                  <a:pt x="519201" y="317474"/>
                </a:lnTo>
                <a:lnTo>
                  <a:pt x="479234" y="309372"/>
                </a:lnTo>
                <a:lnTo>
                  <a:pt x="476415" y="309372"/>
                </a:lnTo>
                <a:lnTo>
                  <a:pt x="498932" y="282524"/>
                </a:lnTo>
                <a:lnTo>
                  <a:pt x="516001" y="251612"/>
                </a:lnTo>
                <a:lnTo>
                  <a:pt x="526808" y="217335"/>
                </a:lnTo>
                <a:lnTo>
                  <a:pt x="530580" y="180467"/>
                </a:lnTo>
                <a:lnTo>
                  <a:pt x="524167" y="132473"/>
                </a:lnTo>
                <a:lnTo>
                  <a:pt x="506056" y="89357"/>
                </a:lnTo>
                <a:lnTo>
                  <a:pt x="479234" y="54495"/>
                </a:lnTo>
                <a:lnTo>
                  <a:pt x="479234" y="180467"/>
                </a:lnTo>
                <a:lnTo>
                  <a:pt x="469138" y="230606"/>
                </a:lnTo>
                <a:lnTo>
                  <a:pt x="441604" y="271576"/>
                </a:lnTo>
                <a:lnTo>
                  <a:pt x="400799" y="299224"/>
                </a:lnTo>
                <a:lnTo>
                  <a:pt x="350862" y="309372"/>
                </a:lnTo>
                <a:lnTo>
                  <a:pt x="300939" y="299224"/>
                </a:lnTo>
                <a:lnTo>
                  <a:pt x="260121" y="271576"/>
                </a:lnTo>
                <a:lnTo>
                  <a:pt x="232587" y="230606"/>
                </a:lnTo>
                <a:lnTo>
                  <a:pt x="222491" y="180467"/>
                </a:lnTo>
                <a:lnTo>
                  <a:pt x="232587" y="130327"/>
                </a:lnTo>
                <a:lnTo>
                  <a:pt x="260121" y="89357"/>
                </a:lnTo>
                <a:lnTo>
                  <a:pt x="300939" y="61696"/>
                </a:lnTo>
                <a:lnTo>
                  <a:pt x="350862" y="51562"/>
                </a:lnTo>
                <a:lnTo>
                  <a:pt x="400799" y="61696"/>
                </a:lnTo>
                <a:lnTo>
                  <a:pt x="441604" y="89344"/>
                </a:lnTo>
                <a:lnTo>
                  <a:pt x="469138" y="130327"/>
                </a:lnTo>
                <a:lnTo>
                  <a:pt x="479234" y="180467"/>
                </a:lnTo>
                <a:lnTo>
                  <a:pt x="479234" y="54495"/>
                </a:lnTo>
                <a:lnTo>
                  <a:pt x="477964" y="52832"/>
                </a:lnTo>
                <a:lnTo>
                  <a:pt x="476326" y="51562"/>
                </a:lnTo>
                <a:lnTo>
                  <a:pt x="441591" y="24625"/>
                </a:lnTo>
                <a:lnTo>
                  <a:pt x="398653" y="6438"/>
                </a:lnTo>
                <a:lnTo>
                  <a:pt x="350862" y="0"/>
                </a:lnTo>
                <a:lnTo>
                  <a:pt x="303072" y="6438"/>
                </a:lnTo>
                <a:lnTo>
                  <a:pt x="260134" y="24625"/>
                </a:lnTo>
                <a:lnTo>
                  <a:pt x="223761" y="52832"/>
                </a:lnTo>
                <a:lnTo>
                  <a:pt x="195681" y="89344"/>
                </a:lnTo>
                <a:lnTo>
                  <a:pt x="177558" y="132473"/>
                </a:lnTo>
                <a:lnTo>
                  <a:pt x="171145" y="180467"/>
                </a:lnTo>
                <a:lnTo>
                  <a:pt x="174917" y="217335"/>
                </a:lnTo>
                <a:lnTo>
                  <a:pt x="185712" y="251612"/>
                </a:lnTo>
                <a:lnTo>
                  <a:pt x="202768" y="282524"/>
                </a:lnTo>
                <a:lnTo>
                  <a:pt x="225310" y="309372"/>
                </a:lnTo>
                <a:lnTo>
                  <a:pt x="222491" y="309372"/>
                </a:lnTo>
                <a:lnTo>
                  <a:pt x="182511" y="317474"/>
                </a:lnTo>
                <a:lnTo>
                  <a:pt x="149860" y="339585"/>
                </a:lnTo>
                <a:lnTo>
                  <a:pt x="127863" y="372364"/>
                </a:lnTo>
                <a:lnTo>
                  <a:pt x="119799" y="412496"/>
                </a:lnTo>
                <a:lnTo>
                  <a:pt x="119799" y="773430"/>
                </a:lnTo>
                <a:lnTo>
                  <a:pt x="122047" y="794905"/>
                </a:lnTo>
                <a:lnTo>
                  <a:pt x="128498" y="814793"/>
                </a:lnTo>
                <a:lnTo>
                  <a:pt x="138645" y="832675"/>
                </a:lnTo>
                <a:lnTo>
                  <a:pt x="151993" y="848144"/>
                </a:lnTo>
                <a:lnTo>
                  <a:pt x="0" y="1134364"/>
                </a:lnTo>
                <a:lnTo>
                  <a:pt x="222491" y="1134364"/>
                </a:lnTo>
                <a:lnTo>
                  <a:pt x="222491" y="1340612"/>
                </a:lnTo>
                <a:lnTo>
                  <a:pt x="226517" y="1360703"/>
                </a:lnTo>
                <a:lnTo>
                  <a:pt x="237515" y="1377086"/>
                </a:lnTo>
                <a:lnTo>
                  <a:pt x="253834" y="1388135"/>
                </a:lnTo>
                <a:lnTo>
                  <a:pt x="273837" y="1392186"/>
                </a:lnTo>
                <a:lnTo>
                  <a:pt x="427888" y="1392186"/>
                </a:lnTo>
                <a:lnTo>
                  <a:pt x="447890" y="1388135"/>
                </a:lnTo>
                <a:lnTo>
                  <a:pt x="464210" y="1377086"/>
                </a:lnTo>
                <a:lnTo>
                  <a:pt x="475208" y="1360703"/>
                </a:lnTo>
                <a:lnTo>
                  <a:pt x="479234" y="1340612"/>
                </a:lnTo>
                <a:lnTo>
                  <a:pt x="479234" y="1134364"/>
                </a:lnTo>
                <a:lnTo>
                  <a:pt x="701725" y="1134364"/>
                </a:lnTo>
                <a:close/>
              </a:path>
              <a:path w="5780405" h="3985260">
                <a:moveTo>
                  <a:pt x="1249464" y="3005175"/>
                </a:moveTo>
                <a:lnTo>
                  <a:pt x="1241399" y="2965043"/>
                </a:lnTo>
                <a:lnTo>
                  <a:pt x="1233716" y="2953613"/>
                </a:lnTo>
                <a:lnTo>
                  <a:pt x="1219377" y="2932265"/>
                </a:lnTo>
                <a:lnTo>
                  <a:pt x="1198118" y="2917875"/>
                </a:lnTo>
                <a:lnTo>
                  <a:pt x="1198118" y="3005175"/>
                </a:lnTo>
                <a:lnTo>
                  <a:pt x="1198118" y="3366109"/>
                </a:lnTo>
                <a:lnTo>
                  <a:pt x="1194079" y="3386175"/>
                </a:lnTo>
                <a:lnTo>
                  <a:pt x="1183068" y="3402571"/>
                </a:lnTo>
                <a:lnTo>
                  <a:pt x="1166749" y="3413620"/>
                </a:lnTo>
                <a:lnTo>
                  <a:pt x="1146771" y="3417671"/>
                </a:lnTo>
                <a:lnTo>
                  <a:pt x="1146771" y="3108299"/>
                </a:lnTo>
                <a:lnTo>
                  <a:pt x="1095425" y="3108299"/>
                </a:lnTo>
                <a:lnTo>
                  <a:pt x="1095425" y="3933304"/>
                </a:lnTo>
                <a:lnTo>
                  <a:pt x="992720" y="3933304"/>
                </a:lnTo>
                <a:lnTo>
                  <a:pt x="992720" y="3417671"/>
                </a:lnTo>
                <a:lnTo>
                  <a:pt x="941374" y="3417671"/>
                </a:lnTo>
                <a:lnTo>
                  <a:pt x="941374" y="3933304"/>
                </a:lnTo>
                <a:lnTo>
                  <a:pt x="838682" y="3933304"/>
                </a:lnTo>
                <a:lnTo>
                  <a:pt x="838682" y="3417671"/>
                </a:lnTo>
                <a:lnTo>
                  <a:pt x="838682" y="3108299"/>
                </a:lnTo>
                <a:lnTo>
                  <a:pt x="787323" y="3108299"/>
                </a:lnTo>
                <a:lnTo>
                  <a:pt x="787323" y="3417671"/>
                </a:lnTo>
                <a:lnTo>
                  <a:pt x="767346" y="3413620"/>
                </a:lnTo>
                <a:lnTo>
                  <a:pt x="751027" y="3402571"/>
                </a:lnTo>
                <a:lnTo>
                  <a:pt x="740016" y="3386175"/>
                </a:lnTo>
                <a:lnTo>
                  <a:pt x="735977" y="3366109"/>
                </a:lnTo>
                <a:lnTo>
                  <a:pt x="735977" y="3005175"/>
                </a:lnTo>
                <a:lnTo>
                  <a:pt x="740016" y="2985109"/>
                </a:lnTo>
                <a:lnTo>
                  <a:pt x="751027" y="2968726"/>
                </a:lnTo>
                <a:lnTo>
                  <a:pt x="767346" y="2957665"/>
                </a:lnTo>
                <a:lnTo>
                  <a:pt x="787323" y="2953613"/>
                </a:lnTo>
                <a:lnTo>
                  <a:pt x="1146771" y="2953613"/>
                </a:lnTo>
                <a:lnTo>
                  <a:pt x="1166749" y="2957665"/>
                </a:lnTo>
                <a:lnTo>
                  <a:pt x="1183068" y="2968726"/>
                </a:lnTo>
                <a:lnTo>
                  <a:pt x="1194079" y="2985109"/>
                </a:lnTo>
                <a:lnTo>
                  <a:pt x="1198118" y="3005175"/>
                </a:lnTo>
                <a:lnTo>
                  <a:pt x="1198118" y="2917875"/>
                </a:lnTo>
                <a:lnTo>
                  <a:pt x="1186738" y="2910167"/>
                </a:lnTo>
                <a:lnTo>
                  <a:pt x="1146771" y="2902051"/>
                </a:lnTo>
                <a:lnTo>
                  <a:pt x="1092593" y="2902051"/>
                </a:lnTo>
                <a:lnTo>
                  <a:pt x="1115123" y="2875216"/>
                </a:lnTo>
                <a:lnTo>
                  <a:pt x="1132179" y="2844292"/>
                </a:lnTo>
                <a:lnTo>
                  <a:pt x="1142987" y="2810027"/>
                </a:lnTo>
                <a:lnTo>
                  <a:pt x="1146771" y="2773146"/>
                </a:lnTo>
                <a:lnTo>
                  <a:pt x="1140358" y="2725153"/>
                </a:lnTo>
                <a:lnTo>
                  <a:pt x="1122248" y="2682036"/>
                </a:lnTo>
                <a:lnTo>
                  <a:pt x="1095425" y="2647175"/>
                </a:lnTo>
                <a:lnTo>
                  <a:pt x="1095425" y="2773146"/>
                </a:lnTo>
                <a:lnTo>
                  <a:pt x="1085316" y="2823286"/>
                </a:lnTo>
                <a:lnTo>
                  <a:pt x="1057795" y="2864269"/>
                </a:lnTo>
                <a:lnTo>
                  <a:pt x="1016977" y="2891917"/>
                </a:lnTo>
                <a:lnTo>
                  <a:pt x="967054" y="2902051"/>
                </a:lnTo>
                <a:lnTo>
                  <a:pt x="917117" y="2891917"/>
                </a:lnTo>
                <a:lnTo>
                  <a:pt x="876312" y="2864269"/>
                </a:lnTo>
                <a:lnTo>
                  <a:pt x="848779" y="2823286"/>
                </a:lnTo>
                <a:lnTo>
                  <a:pt x="838682" y="2773146"/>
                </a:lnTo>
                <a:lnTo>
                  <a:pt x="848779" y="2723007"/>
                </a:lnTo>
                <a:lnTo>
                  <a:pt x="876300" y="2682036"/>
                </a:lnTo>
                <a:lnTo>
                  <a:pt x="917117" y="2654389"/>
                </a:lnTo>
                <a:lnTo>
                  <a:pt x="967054" y="2644241"/>
                </a:lnTo>
                <a:lnTo>
                  <a:pt x="1016977" y="2654389"/>
                </a:lnTo>
                <a:lnTo>
                  <a:pt x="1057795" y="2682024"/>
                </a:lnTo>
                <a:lnTo>
                  <a:pt x="1085316" y="2723007"/>
                </a:lnTo>
                <a:lnTo>
                  <a:pt x="1095425" y="2773146"/>
                </a:lnTo>
                <a:lnTo>
                  <a:pt x="1095425" y="2647175"/>
                </a:lnTo>
                <a:lnTo>
                  <a:pt x="1094155" y="2645511"/>
                </a:lnTo>
                <a:lnTo>
                  <a:pt x="1092504" y="2644241"/>
                </a:lnTo>
                <a:lnTo>
                  <a:pt x="1057783" y="2617305"/>
                </a:lnTo>
                <a:lnTo>
                  <a:pt x="1014844" y="2599118"/>
                </a:lnTo>
                <a:lnTo>
                  <a:pt x="967054" y="2592679"/>
                </a:lnTo>
                <a:lnTo>
                  <a:pt x="919251" y="2599118"/>
                </a:lnTo>
                <a:lnTo>
                  <a:pt x="876312" y="2617305"/>
                </a:lnTo>
                <a:lnTo>
                  <a:pt x="839952" y="2645511"/>
                </a:lnTo>
                <a:lnTo>
                  <a:pt x="811860" y="2682024"/>
                </a:lnTo>
                <a:lnTo>
                  <a:pt x="793750" y="2725153"/>
                </a:lnTo>
                <a:lnTo>
                  <a:pt x="787323" y="2773146"/>
                </a:lnTo>
                <a:lnTo>
                  <a:pt x="791095" y="2810027"/>
                </a:lnTo>
                <a:lnTo>
                  <a:pt x="801903" y="2844292"/>
                </a:lnTo>
                <a:lnTo>
                  <a:pt x="818959" y="2875216"/>
                </a:lnTo>
                <a:lnTo>
                  <a:pt x="841502" y="2902051"/>
                </a:lnTo>
                <a:lnTo>
                  <a:pt x="787323" y="2902051"/>
                </a:lnTo>
                <a:lnTo>
                  <a:pt x="747369" y="2910167"/>
                </a:lnTo>
                <a:lnTo>
                  <a:pt x="714717" y="2932265"/>
                </a:lnTo>
                <a:lnTo>
                  <a:pt x="692708" y="2965043"/>
                </a:lnTo>
                <a:lnTo>
                  <a:pt x="684631" y="3005175"/>
                </a:lnTo>
                <a:lnTo>
                  <a:pt x="684631" y="3366109"/>
                </a:lnTo>
                <a:lnTo>
                  <a:pt x="692708" y="3406241"/>
                </a:lnTo>
                <a:lnTo>
                  <a:pt x="714717" y="3439020"/>
                </a:lnTo>
                <a:lnTo>
                  <a:pt x="747369" y="3461131"/>
                </a:lnTo>
                <a:lnTo>
                  <a:pt x="787323" y="3469246"/>
                </a:lnTo>
                <a:lnTo>
                  <a:pt x="787323" y="3933304"/>
                </a:lnTo>
                <a:lnTo>
                  <a:pt x="791362" y="3953383"/>
                </a:lnTo>
                <a:lnTo>
                  <a:pt x="802360" y="3969778"/>
                </a:lnTo>
                <a:lnTo>
                  <a:pt x="818680" y="3980815"/>
                </a:lnTo>
                <a:lnTo>
                  <a:pt x="838682" y="3984866"/>
                </a:lnTo>
                <a:lnTo>
                  <a:pt x="1095425" y="3984866"/>
                </a:lnTo>
                <a:lnTo>
                  <a:pt x="1115428" y="3980815"/>
                </a:lnTo>
                <a:lnTo>
                  <a:pt x="1131747" y="3969778"/>
                </a:lnTo>
                <a:lnTo>
                  <a:pt x="1142746" y="3953383"/>
                </a:lnTo>
                <a:lnTo>
                  <a:pt x="1146771" y="3933304"/>
                </a:lnTo>
                <a:lnTo>
                  <a:pt x="1146771" y="3469246"/>
                </a:lnTo>
                <a:lnTo>
                  <a:pt x="1186738" y="3461131"/>
                </a:lnTo>
                <a:lnTo>
                  <a:pt x="1219377" y="3439020"/>
                </a:lnTo>
                <a:lnTo>
                  <a:pt x="1233716" y="3417671"/>
                </a:lnTo>
                <a:lnTo>
                  <a:pt x="1241399" y="3406241"/>
                </a:lnTo>
                <a:lnTo>
                  <a:pt x="1249464" y="3366109"/>
                </a:lnTo>
                <a:lnTo>
                  <a:pt x="1249464" y="3005175"/>
                </a:lnTo>
                <a:close/>
              </a:path>
              <a:path w="5780405" h="3985260">
                <a:moveTo>
                  <a:pt x="1249464" y="412496"/>
                </a:moveTo>
                <a:lnTo>
                  <a:pt x="1241399" y="372364"/>
                </a:lnTo>
                <a:lnTo>
                  <a:pt x="1233716" y="360934"/>
                </a:lnTo>
                <a:lnTo>
                  <a:pt x="1219377" y="339585"/>
                </a:lnTo>
                <a:lnTo>
                  <a:pt x="1198118" y="325183"/>
                </a:lnTo>
                <a:lnTo>
                  <a:pt x="1198118" y="412496"/>
                </a:lnTo>
                <a:lnTo>
                  <a:pt x="1198118" y="773430"/>
                </a:lnTo>
                <a:lnTo>
                  <a:pt x="1194079" y="793496"/>
                </a:lnTo>
                <a:lnTo>
                  <a:pt x="1183068" y="809891"/>
                </a:lnTo>
                <a:lnTo>
                  <a:pt x="1166749" y="820940"/>
                </a:lnTo>
                <a:lnTo>
                  <a:pt x="1146771" y="824992"/>
                </a:lnTo>
                <a:lnTo>
                  <a:pt x="1146771" y="515620"/>
                </a:lnTo>
                <a:lnTo>
                  <a:pt x="1095425" y="515620"/>
                </a:lnTo>
                <a:lnTo>
                  <a:pt x="1095425" y="1340612"/>
                </a:lnTo>
                <a:lnTo>
                  <a:pt x="992720" y="1340612"/>
                </a:lnTo>
                <a:lnTo>
                  <a:pt x="992720" y="824992"/>
                </a:lnTo>
                <a:lnTo>
                  <a:pt x="941374" y="824992"/>
                </a:lnTo>
                <a:lnTo>
                  <a:pt x="941374" y="1340612"/>
                </a:lnTo>
                <a:lnTo>
                  <a:pt x="838682" y="1340612"/>
                </a:lnTo>
                <a:lnTo>
                  <a:pt x="838682" y="824992"/>
                </a:lnTo>
                <a:lnTo>
                  <a:pt x="838682" y="515620"/>
                </a:lnTo>
                <a:lnTo>
                  <a:pt x="787323" y="515620"/>
                </a:lnTo>
                <a:lnTo>
                  <a:pt x="787323" y="824992"/>
                </a:lnTo>
                <a:lnTo>
                  <a:pt x="767346" y="820940"/>
                </a:lnTo>
                <a:lnTo>
                  <a:pt x="751027" y="809891"/>
                </a:lnTo>
                <a:lnTo>
                  <a:pt x="740016" y="793496"/>
                </a:lnTo>
                <a:lnTo>
                  <a:pt x="735977" y="773430"/>
                </a:lnTo>
                <a:lnTo>
                  <a:pt x="735977" y="412496"/>
                </a:lnTo>
                <a:lnTo>
                  <a:pt x="740016" y="392430"/>
                </a:lnTo>
                <a:lnTo>
                  <a:pt x="751027" y="376034"/>
                </a:lnTo>
                <a:lnTo>
                  <a:pt x="767346" y="364985"/>
                </a:lnTo>
                <a:lnTo>
                  <a:pt x="787323" y="360934"/>
                </a:lnTo>
                <a:lnTo>
                  <a:pt x="1146771" y="360934"/>
                </a:lnTo>
                <a:lnTo>
                  <a:pt x="1166749" y="364985"/>
                </a:lnTo>
                <a:lnTo>
                  <a:pt x="1183068" y="376034"/>
                </a:lnTo>
                <a:lnTo>
                  <a:pt x="1194079" y="392430"/>
                </a:lnTo>
                <a:lnTo>
                  <a:pt x="1198118" y="412496"/>
                </a:lnTo>
                <a:lnTo>
                  <a:pt x="1198118" y="325183"/>
                </a:lnTo>
                <a:lnTo>
                  <a:pt x="1186738" y="317474"/>
                </a:lnTo>
                <a:lnTo>
                  <a:pt x="1146771" y="309372"/>
                </a:lnTo>
                <a:lnTo>
                  <a:pt x="1092593" y="309372"/>
                </a:lnTo>
                <a:lnTo>
                  <a:pt x="1115123" y="282524"/>
                </a:lnTo>
                <a:lnTo>
                  <a:pt x="1132179" y="251612"/>
                </a:lnTo>
                <a:lnTo>
                  <a:pt x="1142987" y="217335"/>
                </a:lnTo>
                <a:lnTo>
                  <a:pt x="1146771" y="180467"/>
                </a:lnTo>
                <a:lnTo>
                  <a:pt x="1140358" y="132473"/>
                </a:lnTo>
                <a:lnTo>
                  <a:pt x="1122248" y="89357"/>
                </a:lnTo>
                <a:lnTo>
                  <a:pt x="1095425" y="54495"/>
                </a:lnTo>
                <a:lnTo>
                  <a:pt x="1095425" y="180467"/>
                </a:lnTo>
                <a:lnTo>
                  <a:pt x="1085316" y="230606"/>
                </a:lnTo>
                <a:lnTo>
                  <a:pt x="1057795" y="271576"/>
                </a:lnTo>
                <a:lnTo>
                  <a:pt x="1016977" y="299224"/>
                </a:lnTo>
                <a:lnTo>
                  <a:pt x="967054" y="309372"/>
                </a:lnTo>
                <a:lnTo>
                  <a:pt x="917117" y="299224"/>
                </a:lnTo>
                <a:lnTo>
                  <a:pt x="876312" y="271576"/>
                </a:lnTo>
                <a:lnTo>
                  <a:pt x="848779" y="230606"/>
                </a:lnTo>
                <a:lnTo>
                  <a:pt x="838682" y="180467"/>
                </a:lnTo>
                <a:lnTo>
                  <a:pt x="848779" y="130327"/>
                </a:lnTo>
                <a:lnTo>
                  <a:pt x="876300" y="89357"/>
                </a:lnTo>
                <a:lnTo>
                  <a:pt x="917117" y="61696"/>
                </a:lnTo>
                <a:lnTo>
                  <a:pt x="967054" y="51562"/>
                </a:lnTo>
                <a:lnTo>
                  <a:pt x="1016977" y="61696"/>
                </a:lnTo>
                <a:lnTo>
                  <a:pt x="1057795" y="89344"/>
                </a:lnTo>
                <a:lnTo>
                  <a:pt x="1085316" y="130327"/>
                </a:lnTo>
                <a:lnTo>
                  <a:pt x="1095425" y="180467"/>
                </a:lnTo>
                <a:lnTo>
                  <a:pt x="1095425" y="54495"/>
                </a:lnTo>
                <a:lnTo>
                  <a:pt x="1094155" y="52832"/>
                </a:lnTo>
                <a:lnTo>
                  <a:pt x="1092504" y="51562"/>
                </a:lnTo>
                <a:lnTo>
                  <a:pt x="1057783" y="24625"/>
                </a:lnTo>
                <a:lnTo>
                  <a:pt x="1014844" y="6438"/>
                </a:lnTo>
                <a:lnTo>
                  <a:pt x="967054" y="0"/>
                </a:lnTo>
                <a:lnTo>
                  <a:pt x="919251" y="6438"/>
                </a:lnTo>
                <a:lnTo>
                  <a:pt x="876312" y="24625"/>
                </a:lnTo>
                <a:lnTo>
                  <a:pt x="839952" y="52832"/>
                </a:lnTo>
                <a:lnTo>
                  <a:pt x="811860" y="89344"/>
                </a:lnTo>
                <a:lnTo>
                  <a:pt x="793750" y="132473"/>
                </a:lnTo>
                <a:lnTo>
                  <a:pt x="787323" y="180467"/>
                </a:lnTo>
                <a:lnTo>
                  <a:pt x="791095" y="217335"/>
                </a:lnTo>
                <a:lnTo>
                  <a:pt x="801903" y="251612"/>
                </a:lnTo>
                <a:lnTo>
                  <a:pt x="818959" y="282524"/>
                </a:lnTo>
                <a:lnTo>
                  <a:pt x="841502" y="309372"/>
                </a:lnTo>
                <a:lnTo>
                  <a:pt x="787323" y="309372"/>
                </a:lnTo>
                <a:lnTo>
                  <a:pt x="747369" y="317474"/>
                </a:lnTo>
                <a:lnTo>
                  <a:pt x="714717" y="339585"/>
                </a:lnTo>
                <a:lnTo>
                  <a:pt x="692708" y="372364"/>
                </a:lnTo>
                <a:lnTo>
                  <a:pt x="684631" y="412496"/>
                </a:lnTo>
                <a:lnTo>
                  <a:pt x="684631" y="773430"/>
                </a:lnTo>
                <a:lnTo>
                  <a:pt x="692708" y="813562"/>
                </a:lnTo>
                <a:lnTo>
                  <a:pt x="714717" y="846340"/>
                </a:lnTo>
                <a:lnTo>
                  <a:pt x="747369" y="868451"/>
                </a:lnTo>
                <a:lnTo>
                  <a:pt x="787323" y="876554"/>
                </a:lnTo>
                <a:lnTo>
                  <a:pt x="787323" y="1340612"/>
                </a:lnTo>
                <a:lnTo>
                  <a:pt x="791362" y="1360703"/>
                </a:lnTo>
                <a:lnTo>
                  <a:pt x="802360" y="1377086"/>
                </a:lnTo>
                <a:lnTo>
                  <a:pt x="818680" y="1388135"/>
                </a:lnTo>
                <a:lnTo>
                  <a:pt x="838682" y="1392186"/>
                </a:lnTo>
                <a:lnTo>
                  <a:pt x="1095425" y="1392186"/>
                </a:lnTo>
                <a:lnTo>
                  <a:pt x="1115428" y="1388135"/>
                </a:lnTo>
                <a:lnTo>
                  <a:pt x="1131747" y="1377086"/>
                </a:lnTo>
                <a:lnTo>
                  <a:pt x="1142746" y="1360703"/>
                </a:lnTo>
                <a:lnTo>
                  <a:pt x="1146771" y="1340612"/>
                </a:lnTo>
                <a:lnTo>
                  <a:pt x="1146771" y="876554"/>
                </a:lnTo>
                <a:lnTo>
                  <a:pt x="1186738" y="868451"/>
                </a:lnTo>
                <a:lnTo>
                  <a:pt x="1219377" y="846340"/>
                </a:lnTo>
                <a:lnTo>
                  <a:pt x="1233716" y="824992"/>
                </a:lnTo>
                <a:lnTo>
                  <a:pt x="1241399" y="813562"/>
                </a:lnTo>
                <a:lnTo>
                  <a:pt x="1249464" y="773430"/>
                </a:lnTo>
                <a:lnTo>
                  <a:pt x="1249464" y="412496"/>
                </a:lnTo>
                <a:close/>
              </a:path>
              <a:path w="5780405" h="3985260">
                <a:moveTo>
                  <a:pt x="2030387" y="3727056"/>
                </a:moveTo>
                <a:lnTo>
                  <a:pt x="2003005" y="3675494"/>
                </a:lnTo>
                <a:lnTo>
                  <a:pt x="1944839" y="3565956"/>
                </a:lnTo>
                <a:lnTo>
                  <a:pt x="1944839" y="3675494"/>
                </a:lnTo>
                <a:lnTo>
                  <a:pt x="1756549" y="3675494"/>
                </a:lnTo>
                <a:lnTo>
                  <a:pt x="1756549" y="3727056"/>
                </a:lnTo>
                <a:lnTo>
                  <a:pt x="1756549" y="3933304"/>
                </a:lnTo>
                <a:lnTo>
                  <a:pt x="1705203" y="3933304"/>
                </a:lnTo>
                <a:lnTo>
                  <a:pt x="1705203" y="3727056"/>
                </a:lnTo>
                <a:lnTo>
                  <a:pt x="1756549" y="3727056"/>
                </a:lnTo>
                <a:lnTo>
                  <a:pt x="1756549" y="3675494"/>
                </a:lnTo>
                <a:lnTo>
                  <a:pt x="1653844" y="3675494"/>
                </a:lnTo>
                <a:lnTo>
                  <a:pt x="1653844" y="3727056"/>
                </a:lnTo>
                <a:lnTo>
                  <a:pt x="1653844" y="3933304"/>
                </a:lnTo>
                <a:lnTo>
                  <a:pt x="1602498" y="3933304"/>
                </a:lnTo>
                <a:lnTo>
                  <a:pt x="1602498" y="3727056"/>
                </a:lnTo>
                <a:lnTo>
                  <a:pt x="1653844" y="3727056"/>
                </a:lnTo>
                <a:lnTo>
                  <a:pt x="1653844" y="3675494"/>
                </a:lnTo>
                <a:lnTo>
                  <a:pt x="1414208" y="3675494"/>
                </a:lnTo>
                <a:lnTo>
                  <a:pt x="1565313" y="3391014"/>
                </a:lnTo>
                <a:lnTo>
                  <a:pt x="1602498" y="3320999"/>
                </a:lnTo>
                <a:lnTo>
                  <a:pt x="1602498" y="3108299"/>
                </a:lnTo>
                <a:lnTo>
                  <a:pt x="1551152" y="3108299"/>
                </a:lnTo>
                <a:lnTo>
                  <a:pt x="1551152" y="3308108"/>
                </a:lnTo>
                <a:lnTo>
                  <a:pt x="1507147" y="3391014"/>
                </a:lnTo>
                <a:lnTo>
                  <a:pt x="1504200" y="3385274"/>
                </a:lnTo>
                <a:lnTo>
                  <a:pt x="1501876" y="3379228"/>
                </a:lnTo>
                <a:lnTo>
                  <a:pt x="1500352" y="3372853"/>
                </a:lnTo>
                <a:lnTo>
                  <a:pt x="1499806" y="3366109"/>
                </a:lnTo>
                <a:lnTo>
                  <a:pt x="1499806" y="3005175"/>
                </a:lnTo>
                <a:lnTo>
                  <a:pt x="1503845" y="2985109"/>
                </a:lnTo>
                <a:lnTo>
                  <a:pt x="1514856" y="2968726"/>
                </a:lnTo>
                <a:lnTo>
                  <a:pt x="1531175" y="2957665"/>
                </a:lnTo>
                <a:lnTo>
                  <a:pt x="1551152" y="2953613"/>
                </a:lnTo>
                <a:lnTo>
                  <a:pt x="1807895" y="2953613"/>
                </a:lnTo>
                <a:lnTo>
                  <a:pt x="1827872" y="2957665"/>
                </a:lnTo>
                <a:lnTo>
                  <a:pt x="1844205" y="2968726"/>
                </a:lnTo>
                <a:lnTo>
                  <a:pt x="1855203" y="2985109"/>
                </a:lnTo>
                <a:lnTo>
                  <a:pt x="1859241" y="3005175"/>
                </a:lnTo>
                <a:lnTo>
                  <a:pt x="1859241" y="3366109"/>
                </a:lnTo>
                <a:lnTo>
                  <a:pt x="1858695" y="3372853"/>
                </a:lnTo>
                <a:lnTo>
                  <a:pt x="1857171" y="3379228"/>
                </a:lnTo>
                <a:lnTo>
                  <a:pt x="1854847" y="3385274"/>
                </a:lnTo>
                <a:lnTo>
                  <a:pt x="1851901" y="3391014"/>
                </a:lnTo>
                <a:lnTo>
                  <a:pt x="1807895" y="3308108"/>
                </a:lnTo>
                <a:lnTo>
                  <a:pt x="1807895" y="3108299"/>
                </a:lnTo>
                <a:lnTo>
                  <a:pt x="1756549" y="3108299"/>
                </a:lnTo>
                <a:lnTo>
                  <a:pt x="1756549" y="3320999"/>
                </a:lnTo>
                <a:lnTo>
                  <a:pt x="1944839" y="3675494"/>
                </a:lnTo>
                <a:lnTo>
                  <a:pt x="1944839" y="3565956"/>
                </a:lnTo>
                <a:lnTo>
                  <a:pt x="1878393" y="3440823"/>
                </a:lnTo>
                <a:lnTo>
                  <a:pt x="1891753" y="3425367"/>
                </a:lnTo>
                <a:lnTo>
                  <a:pt x="1901888" y="3407473"/>
                </a:lnTo>
                <a:lnTo>
                  <a:pt x="1907222" y="3391014"/>
                </a:lnTo>
                <a:lnTo>
                  <a:pt x="1908340" y="3387585"/>
                </a:lnTo>
                <a:lnTo>
                  <a:pt x="1910600" y="3366109"/>
                </a:lnTo>
                <a:lnTo>
                  <a:pt x="1910600" y="3005175"/>
                </a:lnTo>
                <a:lnTo>
                  <a:pt x="1902523" y="2965043"/>
                </a:lnTo>
                <a:lnTo>
                  <a:pt x="1894840" y="2953613"/>
                </a:lnTo>
                <a:lnTo>
                  <a:pt x="1880501" y="2932265"/>
                </a:lnTo>
                <a:lnTo>
                  <a:pt x="1847862" y="2910167"/>
                </a:lnTo>
                <a:lnTo>
                  <a:pt x="1807895" y="2902051"/>
                </a:lnTo>
                <a:lnTo>
                  <a:pt x="1805076" y="2902051"/>
                </a:lnTo>
                <a:lnTo>
                  <a:pt x="1827593" y="2875216"/>
                </a:lnTo>
                <a:lnTo>
                  <a:pt x="1844662" y="2844292"/>
                </a:lnTo>
                <a:lnTo>
                  <a:pt x="1855470" y="2810027"/>
                </a:lnTo>
                <a:lnTo>
                  <a:pt x="1859241" y="2773146"/>
                </a:lnTo>
                <a:lnTo>
                  <a:pt x="1852828" y="2725153"/>
                </a:lnTo>
                <a:lnTo>
                  <a:pt x="1834718" y="2682036"/>
                </a:lnTo>
                <a:lnTo>
                  <a:pt x="1807895" y="2647175"/>
                </a:lnTo>
                <a:lnTo>
                  <a:pt x="1807895" y="2773146"/>
                </a:lnTo>
                <a:lnTo>
                  <a:pt x="1797799" y="2823286"/>
                </a:lnTo>
                <a:lnTo>
                  <a:pt x="1770265" y="2864269"/>
                </a:lnTo>
                <a:lnTo>
                  <a:pt x="1729460" y="2891917"/>
                </a:lnTo>
                <a:lnTo>
                  <a:pt x="1679524" y="2902051"/>
                </a:lnTo>
                <a:lnTo>
                  <a:pt x="1629600" y="2891917"/>
                </a:lnTo>
                <a:lnTo>
                  <a:pt x="1588782" y="2864269"/>
                </a:lnTo>
                <a:lnTo>
                  <a:pt x="1561249" y="2823286"/>
                </a:lnTo>
                <a:lnTo>
                  <a:pt x="1551152" y="2773146"/>
                </a:lnTo>
                <a:lnTo>
                  <a:pt x="1561249" y="2723007"/>
                </a:lnTo>
                <a:lnTo>
                  <a:pt x="1588782" y="2682036"/>
                </a:lnTo>
                <a:lnTo>
                  <a:pt x="1629600" y="2654389"/>
                </a:lnTo>
                <a:lnTo>
                  <a:pt x="1679524" y="2644241"/>
                </a:lnTo>
                <a:lnTo>
                  <a:pt x="1729460" y="2654389"/>
                </a:lnTo>
                <a:lnTo>
                  <a:pt x="1770265" y="2682024"/>
                </a:lnTo>
                <a:lnTo>
                  <a:pt x="1797799" y="2723007"/>
                </a:lnTo>
                <a:lnTo>
                  <a:pt x="1807895" y="2773146"/>
                </a:lnTo>
                <a:lnTo>
                  <a:pt x="1807895" y="2647175"/>
                </a:lnTo>
                <a:lnTo>
                  <a:pt x="1806625" y="2645511"/>
                </a:lnTo>
                <a:lnTo>
                  <a:pt x="1804987" y="2644241"/>
                </a:lnTo>
                <a:lnTo>
                  <a:pt x="1770253" y="2617305"/>
                </a:lnTo>
                <a:lnTo>
                  <a:pt x="1727314" y="2599118"/>
                </a:lnTo>
                <a:lnTo>
                  <a:pt x="1679524" y="2592679"/>
                </a:lnTo>
                <a:lnTo>
                  <a:pt x="1631734" y="2599118"/>
                </a:lnTo>
                <a:lnTo>
                  <a:pt x="1588795" y="2617305"/>
                </a:lnTo>
                <a:lnTo>
                  <a:pt x="1552422" y="2645511"/>
                </a:lnTo>
                <a:lnTo>
                  <a:pt x="1524342" y="2682024"/>
                </a:lnTo>
                <a:lnTo>
                  <a:pt x="1506220" y="2725153"/>
                </a:lnTo>
                <a:lnTo>
                  <a:pt x="1499806" y="2773146"/>
                </a:lnTo>
                <a:lnTo>
                  <a:pt x="1503578" y="2810027"/>
                </a:lnTo>
                <a:lnTo>
                  <a:pt x="1514373" y="2844292"/>
                </a:lnTo>
                <a:lnTo>
                  <a:pt x="1531429" y="2875216"/>
                </a:lnTo>
                <a:lnTo>
                  <a:pt x="1553972" y="2902051"/>
                </a:lnTo>
                <a:lnTo>
                  <a:pt x="1551152" y="2902051"/>
                </a:lnTo>
                <a:lnTo>
                  <a:pt x="1511173" y="2910167"/>
                </a:lnTo>
                <a:lnTo>
                  <a:pt x="1478521" y="2932265"/>
                </a:lnTo>
                <a:lnTo>
                  <a:pt x="1456524" y="2965043"/>
                </a:lnTo>
                <a:lnTo>
                  <a:pt x="1448460" y="3005175"/>
                </a:lnTo>
                <a:lnTo>
                  <a:pt x="1448460" y="3366109"/>
                </a:lnTo>
                <a:lnTo>
                  <a:pt x="1450708" y="3387585"/>
                </a:lnTo>
                <a:lnTo>
                  <a:pt x="1457159" y="3407473"/>
                </a:lnTo>
                <a:lnTo>
                  <a:pt x="1467307" y="3425367"/>
                </a:lnTo>
                <a:lnTo>
                  <a:pt x="1480654" y="3440823"/>
                </a:lnTo>
                <a:lnTo>
                  <a:pt x="1328661" y="3727056"/>
                </a:lnTo>
                <a:lnTo>
                  <a:pt x="1551152" y="3727056"/>
                </a:lnTo>
                <a:lnTo>
                  <a:pt x="1551152" y="3933304"/>
                </a:lnTo>
                <a:lnTo>
                  <a:pt x="1555178" y="3953383"/>
                </a:lnTo>
                <a:lnTo>
                  <a:pt x="1566176" y="3969778"/>
                </a:lnTo>
                <a:lnTo>
                  <a:pt x="1582496" y="3980815"/>
                </a:lnTo>
                <a:lnTo>
                  <a:pt x="1602498" y="3984866"/>
                </a:lnTo>
                <a:lnTo>
                  <a:pt x="1756549" y="3984866"/>
                </a:lnTo>
                <a:lnTo>
                  <a:pt x="1776552" y="3980815"/>
                </a:lnTo>
                <a:lnTo>
                  <a:pt x="1792871" y="3969778"/>
                </a:lnTo>
                <a:lnTo>
                  <a:pt x="1803869" y="3953383"/>
                </a:lnTo>
                <a:lnTo>
                  <a:pt x="1807895" y="3933304"/>
                </a:lnTo>
                <a:lnTo>
                  <a:pt x="1807895" y="3727056"/>
                </a:lnTo>
                <a:lnTo>
                  <a:pt x="2030387" y="3727056"/>
                </a:lnTo>
                <a:close/>
              </a:path>
              <a:path w="5780405" h="3985260">
                <a:moveTo>
                  <a:pt x="2103780" y="1153896"/>
                </a:moveTo>
                <a:lnTo>
                  <a:pt x="2076399" y="1102334"/>
                </a:lnTo>
                <a:lnTo>
                  <a:pt x="2018233" y="992809"/>
                </a:lnTo>
                <a:lnTo>
                  <a:pt x="2018233" y="1102334"/>
                </a:lnTo>
                <a:lnTo>
                  <a:pt x="1829943" y="1102334"/>
                </a:lnTo>
                <a:lnTo>
                  <a:pt x="1829943" y="1153896"/>
                </a:lnTo>
                <a:lnTo>
                  <a:pt x="1829943" y="1360144"/>
                </a:lnTo>
                <a:lnTo>
                  <a:pt x="1778584" y="1360144"/>
                </a:lnTo>
                <a:lnTo>
                  <a:pt x="1778584" y="1153896"/>
                </a:lnTo>
                <a:lnTo>
                  <a:pt x="1829943" y="1153896"/>
                </a:lnTo>
                <a:lnTo>
                  <a:pt x="1829943" y="1102334"/>
                </a:lnTo>
                <a:lnTo>
                  <a:pt x="1727238" y="1102334"/>
                </a:lnTo>
                <a:lnTo>
                  <a:pt x="1727238" y="1153896"/>
                </a:lnTo>
                <a:lnTo>
                  <a:pt x="1727238" y="1360144"/>
                </a:lnTo>
                <a:lnTo>
                  <a:pt x="1675892" y="1360144"/>
                </a:lnTo>
                <a:lnTo>
                  <a:pt x="1675892" y="1153896"/>
                </a:lnTo>
                <a:lnTo>
                  <a:pt x="1727238" y="1153896"/>
                </a:lnTo>
                <a:lnTo>
                  <a:pt x="1727238" y="1102334"/>
                </a:lnTo>
                <a:lnTo>
                  <a:pt x="1487589" y="1102334"/>
                </a:lnTo>
                <a:lnTo>
                  <a:pt x="1638693" y="817867"/>
                </a:lnTo>
                <a:lnTo>
                  <a:pt x="1675892" y="747852"/>
                </a:lnTo>
                <a:lnTo>
                  <a:pt x="1675892" y="535152"/>
                </a:lnTo>
                <a:lnTo>
                  <a:pt x="1624545" y="535152"/>
                </a:lnTo>
                <a:lnTo>
                  <a:pt x="1624545" y="734961"/>
                </a:lnTo>
                <a:lnTo>
                  <a:pt x="1580540" y="817867"/>
                </a:lnTo>
                <a:lnTo>
                  <a:pt x="1577594" y="812114"/>
                </a:lnTo>
                <a:lnTo>
                  <a:pt x="1575269" y="806069"/>
                </a:lnTo>
                <a:lnTo>
                  <a:pt x="1573745" y="799693"/>
                </a:lnTo>
                <a:lnTo>
                  <a:pt x="1573187" y="792962"/>
                </a:lnTo>
                <a:lnTo>
                  <a:pt x="1573187" y="432028"/>
                </a:lnTo>
                <a:lnTo>
                  <a:pt x="1577225" y="411962"/>
                </a:lnTo>
                <a:lnTo>
                  <a:pt x="1588236" y="395566"/>
                </a:lnTo>
                <a:lnTo>
                  <a:pt x="1604556" y="384517"/>
                </a:lnTo>
                <a:lnTo>
                  <a:pt x="1624545" y="380466"/>
                </a:lnTo>
                <a:lnTo>
                  <a:pt x="1881289" y="380466"/>
                </a:lnTo>
                <a:lnTo>
                  <a:pt x="1901266" y="384517"/>
                </a:lnTo>
                <a:lnTo>
                  <a:pt x="1917585" y="395566"/>
                </a:lnTo>
                <a:lnTo>
                  <a:pt x="1928596" y="411962"/>
                </a:lnTo>
                <a:lnTo>
                  <a:pt x="1932635" y="432028"/>
                </a:lnTo>
                <a:lnTo>
                  <a:pt x="1932635" y="792962"/>
                </a:lnTo>
                <a:lnTo>
                  <a:pt x="1932089" y="799693"/>
                </a:lnTo>
                <a:lnTo>
                  <a:pt x="1930565" y="806069"/>
                </a:lnTo>
                <a:lnTo>
                  <a:pt x="1928241" y="812114"/>
                </a:lnTo>
                <a:lnTo>
                  <a:pt x="1925294" y="817867"/>
                </a:lnTo>
                <a:lnTo>
                  <a:pt x="1881289" y="734961"/>
                </a:lnTo>
                <a:lnTo>
                  <a:pt x="1881289" y="535152"/>
                </a:lnTo>
                <a:lnTo>
                  <a:pt x="1829943" y="535152"/>
                </a:lnTo>
                <a:lnTo>
                  <a:pt x="1829943" y="747852"/>
                </a:lnTo>
                <a:lnTo>
                  <a:pt x="2018233" y="1102334"/>
                </a:lnTo>
                <a:lnTo>
                  <a:pt x="2018233" y="992809"/>
                </a:lnTo>
                <a:lnTo>
                  <a:pt x="1951786" y="867676"/>
                </a:lnTo>
                <a:lnTo>
                  <a:pt x="1965134" y="852208"/>
                </a:lnTo>
                <a:lnTo>
                  <a:pt x="1975281" y="834326"/>
                </a:lnTo>
                <a:lnTo>
                  <a:pt x="1980615" y="817867"/>
                </a:lnTo>
                <a:lnTo>
                  <a:pt x="1981720" y="814438"/>
                </a:lnTo>
                <a:lnTo>
                  <a:pt x="1983981" y="792962"/>
                </a:lnTo>
                <a:lnTo>
                  <a:pt x="1983981" y="432028"/>
                </a:lnTo>
                <a:lnTo>
                  <a:pt x="1975904" y="391896"/>
                </a:lnTo>
                <a:lnTo>
                  <a:pt x="1953895" y="359117"/>
                </a:lnTo>
                <a:lnTo>
                  <a:pt x="1921243" y="337007"/>
                </a:lnTo>
                <a:lnTo>
                  <a:pt x="1881289" y="328904"/>
                </a:lnTo>
                <a:lnTo>
                  <a:pt x="1878457" y="328904"/>
                </a:lnTo>
                <a:lnTo>
                  <a:pt x="1900986" y="302056"/>
                </a:lnTo>
                <a:lnTo>
                  <a:pt x="1918042" y="271132"/>
                </a:lnTo>
                <a:lnTo>
                  <a:pt x="1928850" y="236867"/>
                </a:lnTo>
                <a:lnTo>
                  <a:pt x="1932635" y="199999"/>
                </a:lnTo>
                <a:lnTo>
                  <a:pt x="1926221" y="152006"/>
                </a:lnTo>
                <a:lnTo>
                  <a:pt x="1908111" y="108889"/>
                </a:lnTo>
                <a:lnTo>
                  <a:pt x="1881289" y="74028"/>
                </a:lnTo>
                <a:lnTo>
                  <a:pt x="1881289" y="199999"/>
                </a:lnTo>
                <a:lnTo>
                  <a:pt x="1871179" y="250139"/>
                </a:lnTo>
                <a:lnTo>
                  <a:pt x="1843659" y="291109"/>
                </a:lnTo>
                <a:lnTo>
                  <a:pt x="1802841" y="318757"/>
                </a:lnTo>
                <a:lnTo>
                  <a:pt x="1752917" y="328904"/>
                </a:lnTo>
                <a:lnTo>
                  <a:pt x="1702981" y="318757"/>
                </a:lnTo>
                <a:lnTo>
                  <a:pt x="1662176" y="291109"/>
                </a:lnTo>
                <a:lnTo>
                  <a:pt x="1634642" y="250139"/>
                </a:lnTo>
                <a:lnTo>
                  <a:pt x="1624545" y="199999"/>
                </a:lnTo>
                <a:lnTo>
                  <a:pt x="1634642" y="149860"/>
                </a:lnTo>
                <a:lnTo>
                  <a:pt x="1662163" y="108889"/>
                </a:lnTo>
                <a:lnTo>
                  <a:pt x="1702981" y="81229"/>
                </a:lnTo>
                <a:lnTo>
                  <a:pt x="1752917" y="71094"/>
                </a:lnTo>
                <a:lnTo>
                  <a:pt x="1802841" y="81229"/>
                </a:lnTo>
                <a:lnTo>
                  <a:pt x="1843659" y="108877"/>
                </a:lnTo>
                <a:lnTo>
                  <a:pt x="1871179" y="149860"/>
                </a:lnTo>
                <a:lnTo>
                  <a:pt x="1881289" y="199999"/>
                </a:lnTo>
                <a:lnTo>
                  <a:pt x="1881289" y="74028"/>
                </a:lnTo>
                <a:lnTo>
                  <a:pt x="1880019" y="72364"/>
                </a:lnTo>
                <a:lnTo>
                  <a:pt x="1878368" y="71094"/>
                </a:lnTo>
                <a:lnTo>
                  <a:pt x="1843646" y="44157"/>
                </a:lnTo>
                <a:lnTo>
                  <a:pt x="1800707" y="25971"/>
                </a:lnTo>
                <a:lnTo>
                  <a:pt x="1752917" y="19532"/>
                </a:lnTo>
                <a:lnTo>
                  <a:pt x="1705114" y="25971"/>
                </a:lnTo>
                <a:lnTo>
                  <a:pt x="1662188" y="44157"/>
                </a:lnTo>
                <a:lnTo>
                  <a:pt x="1625815" y="72364"/>
                </a:lnTo>
                <a:lnTo>
                  <a:pt x="1597723" y="108877"/>
                </a:lnTo>
                <a:lnTo>
                  <a:pt x="1579613" y="152006"/>
                </a:lnTo>
                <a:lnTo>
                  <a:pt x="1573187" y="199999"/>
                </a:lnTo>
                <a:lnTo>
                  <a:pt x="1576959" y="236867"/>
                </a:lnTo>
                <a:lnTo>
                  <a:pt x="1587766" y="271132"/>
                </a:lnTo>
                <a:lnTo>
                  <a:pt x="1604822" y="302056"/>
                </a:lnTo>
                <a:lnTo>
                  <a:pt x="1627365" y="328904"/>
                </a:lnTo>
                <a:lnTo>
                  <a:pt x="1624545" y="328904"/>
                </a:lnTo>
                <a:lnTo>
                  <a:pt x="1584553" y="337007"/>
                </a:lnTo>
                <a:lnTo>
                  <a:pt x="1551914" y="359117"/>
                </a:lnTo>
                <a:lnTo>
                  <a:pt x="1529918" y="391896"/>
                </a:lnTo>
                <a:lnTo>
                  <a:pt x="1521841" y="432028"/>
                </a:lnTo>
                <a:lnTo>
                  <a:pt x="1521841" y="792962"/>
                </a:lnTo>
                <a:lnTo>
                  <a:pt x="1524101" y="814438"/>
                </a:lnTo>
                <a:lnTo>
                  <a:pt x="1530553" y="834326"/>
                </a:lnTo>
                <a:lnTo>
                  <a:pt x="1540687" y="852208"/>
                </a:lnTo>
                <a:lnTo>
                  <a:pt x="1554035" y="867676"/>
                </a:lnTo>
                <a:lnTo>
                  <a:pt x="1402041" y="1153896"/>
                </a:lnTo>
                <a:lnTo>
                  <a:pt x="1624545" y="1153896"/>
                </a:lnTo>
                <a:lnTo>
                  <a:pt x="1624545" y="1360144"/>
                </a:lnTo>
                <a:lnTo>
                  <a:pt x="1628571" y="1380236"/>
                </a:lnTo>
                <a:lnTo>
                  <a:pt x="1639570" y="1396619"/>
                </a:lnTo>
                <a:lnTo>
                  <a:pt x="1655889" y="1407668"/>
                </a:lnTo>
                <a:lnTo>
                  <a:pt x="1675892" y="1411706"/>
                </a:lnTo>
                <a:lnTo>
                  <a:pt x="1829943" y="1411706"/>
                </a:lnTo>
                <a:lnTo>
                  <a:pt x="1849945" y="1407668"/>
                </a:lnTo>
                <a:lnTo>
                  <a:pt x="1866265" y="1396619"/>
                </a:lnTo>
                <a:lnTo>
                  <a:pt x="1877250" y="1380236"/>
                </a:lnTo>
                <a:lnTo>
                  <a:pt x="1881289" y="1360144"/>
                </a:lnTo>
                <a:lnTo>
                  <a:pt x="1881289" y="1153896"/>
                </a:lnTo>
                <a:lnTo>
                  <a:pt x="2103780" y="1153896"/>
                </a:lnTo>
                <a:close/>
              </a:path>
              <a:path w="5780405" h="3985260">
                <a:moveTo>
                  <a:pt x="2316442" y="28028"/>
                </a:moveTo>
                <a:lnTo>
                  <a:pt x="2278367" y="44157"/>
                </a:lnTo>
                <a:lnTo>
                  <a:pt x="2241994" y="72364"/>
                </a:lnTo>
                <a:lnTo>
                  <a:pt x="2213914" y="108877"/>
                </a:lnTo>
                <a:lnTo>
                  <a:pt x="2195792" y="152006"/>
                </a:lnTo>
                <a:lnTo>
                  <a:pt x="2189378" y="199999"/>
                </a:lnTo>
                <a:lnTo>
                  <a:pt x="2193150" y="236867"/>
                </a:lnTo>
                <a:lnTo>
                  <a:pt x="2203945" y="271132"/>
                </a:lnTo>
                <a:lnTo>
                  <a:pt x="2221001" y="302056"/>
                </a:lnTo>
                <a:lnTo>
                  <a:pt x="2243556" y="328904"/>
                </a:lnTo>
                <a:lnTo>
                  <a:pt x="2189378" y="328904"/>
                </a:lnTo>
                <a:lnTo>
                  <a:pt x="2149411" y="337007"/>
                </a:lnTo>
                <a:lnTo>
                  <a:pt x="2116772" y="359117"/>
                </a:lnTo>
                <a:lnTo>
                  <a:pt x="2094750" y="391896"/>
                </a:lnTo>
                <a:lnTo>
                  <a:pt x="2086686" y="432028"/>
                </a:lnTo>
                <a:lnTo>
                  <a:pt x="2086686" y="792962"/>
                </a:lnTo>
                <a:lnTo>
                  <a:pt x="2094750" y="833094"/>
                </a:lnTo>
                <a:lnTo>
                  <a:pt x="2116772" y="865873"/>
                </a:lnTo>
                <a:lnTo>
                  <a:pt x="2149411" y="887984"/>
                </a:lnTo>
                <a:lnTo>
                  <a:pt x="2189378" y="896086"/>
                </a:lnTo>
                <a:lnTo>
                  <a:pt x="2189378" y="1360144"/>
                </a:lnTo>
                <a:lnTo>
                  <a:pt x="2193404" y="1380236"/>
                </a:lnTo>
                <a:lnTo>
                  <a:pt x="2204402" y="1396619"/>
                </a:lnTo>
                <a:lnTo>
                  <a:pt x="2220722" y="1407668"/>
                </a:lnTo>
                <a:lnTo>
                  <a:pt x="2236927" y="1410944"/>
                </a:lnTo>
                <a:lnTo>
                  <a:pt x="2316442" y="1410944"/>
                </a:lnTo>
                <a:lnTo>
                  <a:pt x="2316442" y="1360144"/>
                </a:lnTo>
                <a:lnTo>
                  <a:pt x="2240724" y="1360144"/>
                </a:lnTo>
                <a:lnTo>
                  <a:pt x="2240724" y="844524"/>
                </a:lnTo>
                <a:lnTo>
                  <a:pt x="2240724" y="535152"/>
                </a:lnTo>
                <a:lnTo>
                  <a:pt x="2189378" y="535152"/>
                </a:lnTo>
                <a:lnTo>
                  <a:pt x="2189378" y="844524"/>
                </a:lnTo>
                <a:lnTo>
                  <a:pt x="2169401" y="840473"/>
                </a:lnTo>
                <a:lnTo>
                  <a:pt x="2153069" y="829424"/>
                </a:lnTo>
                <a:lnTo>
                  <a:pt x="2142071" y="813028"/>
                </a:lnTo>
                <a:lnTo>
                  <a:pt x="2138032" y="792962"/>
                </a:lnTo>
                <a:lnTo>
                  <a:pt x="2138032" y="432028"/>
                </a:lnTo>
                <a:lnTo>
                  <a:pt x="2142071" y="411962"/>
                </a:lnTo>
                <a:lnTo>
                  <a:pt x="2153069" y="395566"/>
                </a:lnTo>
                <a:lnTo>
                  <a:pt x="2169401" y="384517"/>
                </a:lnTo>
                <a:lnTo>
                  <a:pt x="2189378" y="380466"/>
                </a:lnTo>
                <a:lnTo>
                  <a:pt x="2316442" y="380466"/>
                </a:lnTo>
                <a:lnTo>
                  <a:pt x="2316442" y="316915"/>
                </a:lnTo>
                <a:lnTo>
                  <a:pt x="2278354" y="291109"/>
                </a:lnTo>
                <a:lnTo>
                  <a:pt x="2250833" y="250139"/>
                </a:lnTo>
                <a:lnTo>
                  <a:pt x="2240724" y="199999"/>
                </a:lnTo>
                <a:lnTo>
                  <a:pt x="2250833" y="149860"/>
                </a:lnTo>
                <a:lnTo>
                  <a:pt x="2278354" y="108889"/>
                </a:lnTo>
                <a:lnTo>
                  <a:pt x="2316442" y="83070"/>
                </a:lnTo>
                <a:lnTo>
                  <a:pt x="2316442" y="28028"/>
                </a:lnTo>
                <a:close/>
              </a:path>
              <a:path w="5780405" h="3985260">
                <a:moveTo>
                  <a:pt x="2578125" y="3005175"/>
                </a:moveTo>
                <a:lnTo>
                  <a:pt x="2570048" y="2965043"/>
                </a:lnTo>
                <a:lnTo>
                  <a:pt x="2562377" y="2953613"/>
                </a:lnTo>
                <a:lnTo>
                  <a:pt x="2548039" y="2932265"/>
                </a:lnTo>
                <a:lnTo>
                  <a:pt x="2526779" y="2917888"/>
                </a:lnTo>
                <a:lnTo>
                  <a:pt x="2526779" y="3005175"/>
                </a:lnTo>
                <a:lnTo>
                  <a:pt x="2526779" y="3366109"/>
                </a:lnTo>
                <a:lnTo>
                  <a:pt x="2522740" y="3386175"/>
                </a:lnTo>
                <a:lnTo>
                  <a:pt x="2511729" y="3402571"/>
                </a:lnTo>
                <a:lnTo>
                  <a:pt x="2495410" y="3413620"/>
                </a:lnTo>
                <a:lnTo>
                  <a:pt x="2475433" y="3417671"/>
                </a:lnTo>
                <a:lnTo>
                  <a:pt x="2475433" y="3108299"/>
                </a:lnTo>
                <a:lnTo>
                  <a:pt x="2424087" y="3108299"/>
                </a:lnTo>
                <a:lnTo>
                  <a:pt x="2424087" y="3933304"/>
                </a:lnTo>
                <a:lnTo>
                  <a:pt x="2321382" y="3933304"/>
                </a:lnTo>
                <a:lnTo>
                  <a:pt x="2321382" y="3417671"/>
                </a:lnTo>
                <a:lnTo>
                  <a:pt x="2270036" y="3417671"/>
                </a:lnTo>
                <a:lnTo>
                  <a:pt x="2270036" y="3933304"/>
                </a:lnTo>
                <a:lnTo>
                  <a:pt x="2167344" y="3933304"/>
                </a:lnTo>
                <a:lnTo>
                  <a:pt x="2167344" y="3417671"/>
                </a:lnTo>
                <a:lnTo>
                  <a:pt x="2167344" y="3108299"/>
                </a:lnTo>
                <a:lnTo>
                  <a:pt x="2115985" y="3108299"/>
                </a:lnTo>
                <a:lnTo>
                  <a:pt x="2115985" y="3417671"/>
                </a:lnTo>
                <a:lnTo>
                  <a:pt x="2096008" y="3413620"/>
                </a:lnTo>
                <a:lnTo>
                  <a:pt x="2079688" y="3402571"/>
                </a:lnTo>
                <a:lnTo>
                  <a:pt x="2068677" y="3386175"/>
                </a:lnTo>
                <a:lnTo>
                  <a:pt x="2064639" y="3366109"/>
                </a:lnTo>
                <a:lnTo>
                  <a:pt x="2064639" y="3005175"/>
                </a:lnTo>
                <a:lnTo>
                  <a:pt x="2068677" y="2985109"/>
                </a:lnTo>
                <a:lnTo>
                  <a:pt x="2079688" y="2968726"/>
                </a:lnTo>
                <a:lnTo>
                  <a:pt x="2096008" y="2957665"/>
                </a:lnTo>
                <a:lnTo>
                  <a:pt x="2115985" y="2953613"/>
                </a:lnTo>
                <a:lnTo>
                  <a:pt x="2475433" y="2953613"/>
                </a:lnTo>
                <a:lnTo>
                  <a:pt x="2495410" y="2957665"/>
                </a:lnTo>
                <a:lnTo>
                  <a:pt x="2511729" y="2968726"/>
                </a:lnTo>
                <a:lnTo>
                  <a:pt x="2522740" y="2985109"/>
                </a:lnTo>
                <a:lnTo>
                  <a:pt x="2526779" y="3005175"/>
                </a:lnTo>
                <a:lnTo>
                  <a:pt x="2526779" y="2917888"/>
                </a:lnTo>
                <a:lnTo>
                  <a:pt x="2515387" y="2910167"/>
                </a:lnTo>
                <a:lnTo>
                  <a:pt x="2475433" y="2902051"/>
                </a:lnTo>
                <a:lnTo>
                  <a:pt x="2421255" y="2902051"/>
                </a:lnTo>
                <a:lnTo>
                  <a:pt x="2443784" y="2875216"/>
                </a:lnTo>
                <a:lnTo>
                  <a:pt x="2460841" y="2844292"/>
                </a:lnTo>
                <a:lnTo>
                  <a:pt x="2471648" y="2810027"/>
                </a:lnTo>
                <a:lnTo>
                  <a:pt x="2475433" y="2773146"/>
                </a:lnTo>
                <a:lnTo>
                  <a:pt x="2469019" y="2725153"/>
                </a:lnTo>
                <a:lnTo>
                  <a:pt x="2450909" y="2682036"/>
                </a:lnTo>
                <a:lnTo>
                  <a:pt x="2424087" y="2647175"/>
                </a:lnTo>
                <a:lnTo>
                  <a:pt x="2424087" y="2773146"/>
                </a:lnTo>
                <a:lnTo>
                  <a:pt x="2413978" y="2823286"/>
                </a:lnTo>
                <a:lnTo>
                  <a:pt x="2386444" y="2864269"/>
                </a:lnTo>
                <a:lnTo>
                  <a:pt x="2345639" y="2891917"/>
                </a:lnTo>
                <a:lnTo>
                  <a:pt x="2295715" y="2902051"/>
                </a:lnTo>
                <a:lnTo>
                  <a:pt x="2245779" y="2891917"/>
                </a:lnTo>
                <a:lnTo>
                  <a:pt x="2204974" y="2864269"/>
                </a:lnTo>
                <a:lnTo>
                  <a:pt x="2177440" y="2823286"/>
                </a:lnTo>
                <a:lnTo>
                  <a:pt x="2167344" y="2773146"/>
                </a:lnTo>
                <a:lnTo>
                  <a:pt x="2177440" y="2723007"/>
                </a:lnTo>
                <a:lnTo>
                  <a:pt x="2204961" y="2682036"/>
                </a:lnTo>
                <a:lnTo>
                  <a:pt x="2245779" y="2654389"/>
                </a:lnTo>
                <a:lnTo>
                  <a:pt x="2295715" y="2644241"/>
                </a:lnTo>
                <a:lnTo>
                  <a:pt x="2345639" y="2654389"/>
                </a:lnTo>
                <a:lnTo>
                  <a:pt x="2386444" y="2682024"/>
                </a:lnTo>
                <a:lnTo>
                  <a:pt x="2413978" y="2723007"/>
                </a:lnTo>
                <a:lnTo>
                  <a:pt x="2424087" y="2773146"/>
                </a:lnTo>
                <a:lnTo>
                  <a:pt x="2424087" y="2647175"/>
                </a:lnTo>
                <a:lnTo>
                  <a:pt x="2422817" y="2645511"/>
                </a:lnTo>
                <a:lnTo>
                  <a:pt x="2421166" y="2644241"/>
                </a:lnTo>
                <a:lnTo>
                  <a:pt x="2386444" y="2617305"/>
                </a:lnTo>
                <a:lnTo>
                  <a:pt x="2343505" y="2599118"/>
                </a:lnTo>
                <a:lnTo>
                  <a:pt x="2295715" y="2592679"/>
                </a:lnTo>
                <a:lnTo>
                  <a:pt x="2247912" y="2599118"/>
                </a:lnTo>
                <a:lnTo>
                  <a:pt x="2204974" y="2617305"/>
                </a:lnTo>
                <a:lnTo>
                  <a:pt x="2168614" y="2645511"/>
                </a:lnTo>
                <a:lnTo>
                  <a:pt x="2140521" y="2682024"/>
                </a:lnTo>
                <a:lnTo>
                  <a:pt x="2122411" y="2725153"/>
                </a:lnTo>
                <a:lnTo>
                  <a:pt x="2115985" y="2773146"/>
                </a:lnTo>
                <a:lnTo>
                  <a:pt x="2119757" y="2810027"/>
                </a:lnTo>
                <a:lnTo>
                  <a:pt x="2130564" y="2844292"/>
                </a:lnTo>
                <a:lnTo>
                  <a:pt x="2147620" y="2875216"/>
                </a:lnTo>
                <a:lnTo>
                  <a:pt x="2170163" y="2902051"/>
                </a:lnTo>
                <a:lnTo>
                  <a:pt x="2115985" y="2902051"/>
                </a:lnTo>
                <a:lnTo>
                  <a:pt x="2076030" y="2910167"/>
                </a:lnTo>
                <a:lnTo>
                  <a:pt x="2043379" y="2932265"/>
                </a:lnTo>
                <a:lnTo>
                  <a:pt x="2021370" y="2965043"/>
                </a:lnTo>
                <a:lnTo>
                  <a:pt x="2013292" y="3005175"/>
                </a:lnTo>
                <a:lnTo>
                  <a:pt x="2013292" y="3366109"/>
                </a:lnTo>
                <a:lnTo>
                  <a:pt x="2021370" y="3406241"/>
                </a:lnTo>
                <a:lnTo>
                  <a:pt x="2043379" y="3439020"/>
                </a:lnTo>
                <a:lnTo>
                  <a:pt x="2076030" y="3461131"/>
                </a:lnTo>
                <a:lnTo>
                  <a:pt x="2115985" y="3469246"/>
                </a:lnTo>
                <a:lnTo>
                  <a:pt x="2115985" y="3933304"/>
                </a:lnTo>
                <a:lnTo>
                  <a:pt x="2120023" y="3953383"/>
                </a:lnTo>
                <a:lnTo>
                  <a:pt x="2131022" y="3969778"/>
                </a:lnTo>
                <a:lnTo>
                  <a:pt x="2147341" y="3980815"/>
                </a:lnTo>
                <a:lnTo>
                  <a:pt x="2167344" y="3984866"/>
                </a:lnTo>
                <a:lnTo>
                  <a:pt x="2424087" y="3984866"/>
                </a:lnTo>
                <a:lnTo>
                  <a:pt x="2444089" y="3980815"/>
                </a:lnTo>
                <a:lnTo>
                  <a:pt x="2460409" y="3969778"/>
                </a:lnTo>
                <a:lnTo>
                  <a:pt x="2471407" y="3953383"/>
                </a:lnTo>
                <a:lnTo>
                  <a:pt x="2475433" y="3933304"/>
                </a:lnTo>
                <a:lnTo>
                  <a:pt x="2475433" y="3469246"/>
                </a:lnTo>
                <a:lnTo>
                  <a:pt x="2515387" y="3461131"/>
                </a:lnTo>
                <a:lnTo>
                  <a:pt x="2548039" y="3439020"/>
                </a:lnTo>
                <a:lnTo>
                  <a:pt x="2562377" y="3417671"/>
                </a:lnTo>
                <a:lnTo>
                  <a:pt x="2570048" y="3406241"/>
                </a:lnTo>
                <a:lnTo>
                  <a:pt x="2578125" y="3366109"/>
                </a:lnTo>
                <a:lnTo>
                  <a:pt x="2578125" y="3005175"/>
                </a:lnTo>
                <a:close/>
              </a:path>
              <a:path w="5780405" h="3985260">
                <a:moveTo>
                  <a:pt x="3386874" y="3716566"/>
                </a:moveTo>
                <a:lnTo>
                  <a:pt x="3359493" y="3665004"/>
                </a:lnTo>
                <a:lnTo>
                  <a:pt x="3301327" y="3555479"/>
                </a:lnTo>
                <a:lnTo>
                  <a:pt x="3301327" y="3665004"/>
                </a:lnTo>
                <a:lnTo>
                  <a:pt x="3113036" y="3665004"/>
                </a:lnTo>
                <a:lnTo>
                  <a:pt x="3113036" y="3716566"/>
                </a:lnTo>
                <a:lnTo>
                  <a:pt x="3113036" y="3922814"/>
                </a:lnTo>
                <a:lnTo>
                  <a:pt x="3061690" y="3922814"/>
                </a:lnTo>
                <a:lnTo>
                  <a:pt x="3061690" y="3716566"/>
                </a:lnTo>
                <a:lnTo>
                  <a:pt x="3113036" y="3716566"/>
                </a:lnTo>
                <a:lnTo>
                  <a:pt x="3113036" y="3665004"/>
                </a:lnTo>
                <a:lnTo>
                  <a:pt x="3010331" y="3665004"/>
                </a:lnTo>
                <a:lnTo>
                  <a:pt x="3010331" y="3716566"/>
                </a:lnTo>
                <a:lnTo>
                  <a:pt x="3010331" y="3922814"/>
                </a:lnTo>
                <a:lnTo>
                  <a:pt x="2958985" y="3922814"/>
                </a:lnTo>
                <a:lnTo>
                  <a:pt x="2958985" y="3716566"/>
                </a:lnTo>
                <a:lnTo>
                  <a:pt x="3010331" y="3716566"/>
                </a:lnTo>
                <a:lnTo>
                  <a:pt x="3010331" y="3665004"/>
                </a:lnTo>
                <a:lnTo>
                  <a:pt x="2770695" y="3665004"/>
                </a:lnTo>
                <a:lnTo>
                  <a:pt x="2921800" y="3380536"/>
                </a:lnTo>
                <a:lnTo>
                  <a:pt x="2958985" y="3310509"/>
                </a:lnTo>
                <a:lnTo>
                  <a:pt x="2958985" y="3097822"/>
                </a:lnTo>
                <a:lnTo>
                  <a:pt x="2907639" y="3097822"/>
                </a:lnTo>
                <a:lnTo>
                  <a:pt x="2907639" y="3297618"/>
                </a:lnTo>
                <a:lnTo>
                  <a:pt x="2863634" y="3380536"/>
                </a:lnTo>
                <a:lnTo>
                  <a:pt x="2860687" y="3374783"/>
                </a:lnTo>
                <a:lnTo>
                  <a:pt x="2858363" y="3368738"/>
                </a:lnTo>
                <a:lnTo>
                  <a:pt x="2856839" y="3362363"/>
                </a:lnTo>
                <a:lnTo>
                  <a:pt x="2856293" y="3355632"/>
                </a:lnTo>
                <a:lnTo>
                  <a:pt x="2856293" y="2994698"/>
                </a:lnTo>
                <a:lnTo>
                  <a:pt x="2860332" y="2974632"/>
                </a:lnTo>
                <a:lnTo>
                  <a:pt x="2871330" y="2958236"/>
                </a:lnTo>
                <a:lnTo>
                  <a:pt x="2887662" y="2947187"/>
                </a:lnTo>
                <a:lnTo>
                  <a:pt x="2907639" y="2943136"/>
                </a:lnTo>
                <a:lnTo>
                  <a:pt x="3164382" y="2943136"/>
                </a:lnTo>
                <a:lnTo>
                  <a:pt x="3184360" y="2947187"/>
                </a:lnTo>
                <a:lnTo>
                  <a:pt x="3200692" y="2958236"/>
                </a:lnTo>
                <a:lnTo>
                  <a:pt x="3211690" y="2974632"/>
                </a:lnTo>
                <a:lnTo>
                  <a:pt x="3215729" y="2994698"/>
                </a:lnTo>
                <a:lnTo>
                  <a:pt x="3215729" y="3355632"/>
                </a:lnTo>
                <a:lnTo>
                  <a:pt x="3215182" y="3362363"/>
                </a:lnTo>
                <a:lnTo>
                  <a:pt x="3213658" y="3368738"/>
                </a:lnTo>
                <a:lnTo>
                  <a:pt x="3211334" y="3374783"/>
                </a:lnTo>
                <a:lnTo>
                  <a:pt x="3208388" y="3380536"/>
                </a:lnTo>
                <a:lnTo>
                  <a:pt x="3164382" y="3297618"/>
                </a:lnTo>
                <a:lnTo>
                  <a:pt x="3164382" y="3097822"/>
                </a:lnTo>
                <a:lnTo>
                  <a:pt x="3113036" y="3097822"/>
                </a:lnTo>
                <a:lnTo>
                  <a:pt x="3113036" y="3310509"/>
                </a:lnTo>
                <a:lnTo>
                  <a:pt x="3301327" y="3665004"/>
                </a:lnTo>
                <a:lnTo>
                  <a:pt x="3301327" y="3555479"/>
                </a:lnTo>
                <a:lnTo>
                  <a:pt x="3234880" y="3430346"/>
                </a:lnTo>
                <a:lnTo>
                  <a:pt x="3248228" y="3414877"/>
                </a:lnTo>
                <a:lnTo>
                  <a:pt x="3258375" y="3396996"/>
                </a:lnTo>
                <a:lnTo>
                  <a:pt x="3263709" y="3380536"/>
                </a:lnTo>
                <a:lnTo>
                  <a:pt x="3264827" y="3377107"/>
                </a:lnTo>
                <a:lnTo>
                  <a:pt x="3267075" y="3355632"/>
                </a:lnTo>
                <a:lnTo>
                  <a:pt x="3267075" y="2994698"/>
                </a:lnTo>
                <a:lnTo>
                  <a:pt x="3259010" y="2954566"/>
                </a:lnTo>
                <a:lnTo>
                  <a:pt x="3251327" y="2943136"/>
                </a:lnTo>
                <a:lnTo>
                  <a:pt x="3236988" y="2921787"/>
                </a:lnTo>
                <a:lnTo>
                  <a:pt x="3204349" y="2899676"/>
                </a:lnTo>
                <a:lnTo>
                  <a:pt x="3164382" y="2891574"/>
                </a:lnTo>
                <a:lnTo>
                  <a:pt x="3161563" y="2891574"/>
                </a:lnTo>
                <a:lnTo>
                  <a:pt x="3184080" y="2864726"/>
                </a:lnTo>
                <a:lnTo>
                  <a:pt x="3201136" y="2833801"/>
                </a:lnTo>
                <a:lnTo>
                  <a:pt x="3211957" y="2799537"/>
                </a:lnTo>
                <a:lnTo>
                  <a:pt x="3215729" y="2762669"/>
                </a:lnTo>
                <a:lnTo>
                  <a:pt x="3209315" y="2714675"/>
                </a:lnTo>
                <a:lnTo>
                  <a:pt x="3191205" y="2671559"/>
                </a:lnTo>
                <a:lnTo>
                  <a:pt x="3164382" y="2636697"/>
                </a:lnTo>
                <a:lnTo>
                  <a:pt x="3164382" y="2762669"/>
                </a:lnTo>
                <a:lnTo>
                  <a:pt x="3154286" y="2812808"/>
                </a:lnTo>
                <a:lnTo>
                  <a:pt x="3126752" y="2853779"/>
                </a:lnTo>
                <a:lnTo>
                  <a:pt x="3085947" y="2881426"/>
                </a:lnTo>
                <a:lnTo>
                  <a:pt x="3036011" y="2891574"/>
                </a:lnTo>
                <a:lnTo>
                  <a:pt x="2986074" y="2881426"/>
                </a:lnTo>
                <a:lnTo>
                  <a:pt x="2945269" y="2853779"/>
                </a:lnTo>
                <a:lnTo>
                  <a:pt x="2917736" y="2812808"/>
                </a:lnTo>
                <a:lnTo>
                  <a:pt x="2907639" y="2762669"/>
                </a:lnTo>
                <a:lnTo>
                  <a:pt x="2917736" y="2712529"/>
                </a:lnTo>
                <a:lnTo>
                  <a:pt x="2945269" y="2671559"/>
                </a:lnTo>
                <a:lnTo>
                  <a:pt x="2986074" y="2643898"/>
                </a:lnTo>
                <a:lnTo>
                  <a:pt x="3036011" y="2633751"/>
                </a:lnTo>
                <a:lnTo>
                  <a:pt x="3085947" y="2643898"/>
                </a:lnTo>
                <a:lnTo>
                  <a:pt x="3126752" y="2671546"/>
                </a:lnTo>
                <a:lnTo>
                  <a:pt x="3154286" y="2712529"/>
                </a:lnTo>
                <a:lnTo>
                  <a:pt x="3164382" y="2762669"/>
                </a:lnTo>
                <a:lnTo>
                  <a:pt x="3164382" y="2636697"/>
                </a:lnTo>
                <a:lnTo>
                  <a:pt x="3126740" y="2606827"/>
                </a:lnTo>
                <a:lnTo>
                  <a:pt x="3083801" y="2588641"/>
                </a:lnTo>
                <a:lnTo>
                  <a:pt x="3036011" y="2582189"/>
                </a:lnTo>
                <a:lnTo>
                  <a:pt x="2988221" y="2588641"/>
                </a:lnTo>
                <a:lnTo>
                  <a:pt x="2945282" y="2606827"/>
                </a:lnTo>
                <a:lnTo>
                  <a:pt x="2908909" y="2635034"/>
                </a:lnTo>
                <a:lnTo>
                  <a:pt x="2880817" y="2671546"/>
                </a:lnTo>
                <a:lnTo>
                  <a:pt x="2862707" y="2714675"/>
                </a:lnTo>
                <a:lnTo>
                  <a:pt x="2856293" y="2762669"/>
                </a:lnTo>
                <a:lnTo>
                  <a:pt x="2860065" y="2799537"/>
                </a:lnTo>
                <a:lnTo>
                  <a:pt x="2870860" y="2833801"/>
                </a:lnTo>
                <a:lnTo>
                  <a:pt x="2887916" y="2864726"/>
                </a:lnTo>
                <a:lnTo>
                  <a:pt x="2910459" y="2891574"/>
                </a:lnTo>
                <a:lnTo>
                  <a:pt x="2907639" y="2891574"/>
                </a:lnTo>
                <a:lnTo>
                  <a:pt x="2867660" y="2899676"/>
                </a:lnTo>
                <a:lnTo>
                  <a:pt x="2835008" y="2921787"/>
                </a:lnTo>
                <a:lnTo>
                  <a:pt x="2813012" y="2954566"/>
                </a:lnTo>
                <a:lnTo>
                  <a:pt x="2804947" y="2994698"/>
                </a:lnTo>
                <a:lnTo>
                  <a:pt x="2804947" y="3355632"/>
                </a:lnTo>
                <a:lnTo>
                  <a:pt x="2807195" y="3377107"/>
                </a:lnTo>
                <a:lnTo>
                  <a:pt x="2813647" y="3396996"/>
                </a:lnTo>
                <a:lnTo>
                  <a:pt x="2823794" y="3414877"/>
                </a:lnTo>
                <a:lnTo>
                  <a:pt x="2837142" y="3430346"/>
                </a:lnTo>
                <a:lnTo>
                  <a:pt x="2685148" y="3716566"/>
                </a:lnTo>
                <a:lnTo>
                  <a:pt x="2907639" y="3716566"/>
                </a:lnTo>
                <a:lnTo>
                  <a:pt x="2907639" y="3922814"/>
                </a:lnTo>
                <a:lnTo>
                  <a:pt x="2911665" y="3942905"/>
                </a:lnTo>
                <a:lnTo>
                  <a:pt x="2922663" y="3959288"/>
                </a:lnTo>
                <a:lnTo>
                  <a:pt x="2938983" y="3970337"/>
                </a:lnTo>
                <a:lnTo>
                  <a:pt x="2958985" y="3974376"/>
                </a:lnTo>
                <a:lnTo>
                  <a:pt x="3113036" y="3974376"/>
                </a:lnTo>
                <a:lnTo>
                  <a:pt x="3133039" y="3970337"/>
                </a:lnTo>
                <a:lnTo>
                  <a:pt x="3149358" y="3959288"/>
                </a:lnTo>
                <a:lnTo>
                  <a:pt x="3160357" y="3942905"/>
                </a:lnTo>
                <a:lnTo>
                  <a:pt x="3164382" y="3922814"/>
                </a:lnTo>
                <a:lnTo>
                  <a:pt x="3164382" y="3716566"/>
                </a:lnTo>
                <a:lnTo>
                  <a:pt x="3386874" y="3716566"/>
                </a:lnTo>
                <a:close/>
              </a:path>
              <a:path w="5780405" h="3985260">
                <a:moveTo>
                  <a:pt x="3934612" y="2994698"/>
                </a:moveTo>
                <a:lnTo>
                  <a:pt x="3926535" y="2954566"/>
                </a:lnTo>
                <a:lnTo>
                  <a:pt x="3918864" y="2943136"/>
                </a:lnTo>
                <a:lnTo>
                  <a:pt x="3904526" y="2921787"/>
                </a:lnTo>
                <a:lnTo>
                  <a:pt x="3883266" y="2907398"/>
                </a:lnTo>
                <a:lnTo>
                  <a:pt x="3883266" y="2994698"/>
                </a:lnTo>
                <a:lnTo>
                  <a:pt x="3883266" y="3355632"/>
                </a:lnTo>
                <a:lnTo>
                  <a:pt x="3879227" y="3375698"/>
                </a:lnTo>
                <a:lnTo>
                  <a:pt x="3868216" y="3392081"/>
                </a:lnTo>
                <a:lnTo>
                  <a:pt x="3851897" y="3403142"/>
                </a:lnTo>
                <a:lnTo>
                  <a:pt x="3831920" y="3407194"/>
                </a:lnTo>
                <a:lnTo>
                  <a:pt x="3831920" y="3097822"/>
                </a:lnTo>
                <a:lnTo>
                  <a:pt x="3780574" y="3097822"/>
                </a:lnTo>
                <a:lnTo>
                  <a:pt x="3780574" y="3922814"/>
                </a:lnTo>
                <a:lnTo>
                  <a:pt x="3677869" y="3922814"/>
                </a:lnTo>
                <a:lnTo>
                  <a:pt x="3677869" y="3407194"/>
                </a:lnTo>
                <a:lnTo>
                  <a:pt x="3626523" y="3407194"/>
                </a:lnTo>
                <a:lnTo>
                  <a:pt x="3626523" y="3922814"/>
                </a:lnTo>
                <a:lnTo>
                  <a:pt x="3523818" y="3922814"/>
                </a:lnTo>
                <a:lnTo>
                  <a:pt x="3523818" y="3407194"/>
                </a:lnTo>
                <a:lnTo>
                  <a:pt x="3523818" y="3097822"/>
                </a:lnTo>
                <a:lnTo>
                  <a:pt x="3472472" y="3097822"/>
                </a:lnTo>
                <a:lnTo>
                  <a:pt x="3472472" y="3407194"/>
                </a:lnTo>
                <a:lnTo>
                  <a:pt x="3452495" y="3403142"/>
                </a:lnTo>
                <a:lnTo>
                  <a:pt x="3436175" y="3392081"/>
                </a:lnTo>
                <a:lnTo>
                  <a:pt x="3425164" y="3375698"/>
                </a:lnTo>
                <a:lnTo>
                  <a:pt x="3421126" y="3355632"/>
                </a:lnTo>
                <a:lnTo>
                  <a:pt x="3421126" y="2994698"/>
                </a:lnTo>
                <a:lnTo>
                  <a:pt x="3425164" y="2974632"/>
                </a:lnTo>
                <a:lnTo>
                  <a:pt x="3436175" y="2958236"/>
                </a:lnTo>
                <a:lnTo>
                  <a:pt x="3452495" y="2947187"/>
                </a:lnTo>
                <a:lnTo>
                  <a:pt x="3472472" y="2943136"/>
                </a:lnTo>
                <a:lnTo>
                  <a:pt x="3831920" y="2943136"/>
                </a:lnTo>
                <a:lnTo>
                  <a:pt x="3851897" y="2947187"/>
                </a:lnTo>
                <a:lnTo>
                  <a:pt x="3868216" y="2958236"/>
                </a:lnTo>
                <a:lnTo>
                  <a:pt x="3879227" y="2974632"/>
                </a:lnTo>
                <a:lnTo>
                  <a:pt x="3883266" y="2994698"/>
                </a:lnTo>
                <a:lnTo>
                  <a:pt x="3883266" y="2907398"/>
                </a:lnTo>
                <a:lnTo>
                  <a:pt x="3871874" y="2899676"/>
                </a:lnTo>
                <a:lnTo>
                  <a:pt x="3831920" y="2891574"/>
                </a:lnTo>
                <a:lnTo>
                  <a:pt x="3777742" y="2891574"/>
                </a:lnTo>
                <a:lnTo>
                  <a:pt x="3800271" y="2864726"/>
                </a:lnTo>
                <a:lnTo>
                  <a:pt x="3817328" y="2833801"/>
                </a:lnTo>
                <a:lnTo>
                  <a:pt x="3828135" y="2799537"/>
                </a:lnTo>
                <a:lnTo>
                  <a:pt x="3831920" y="2762669"/>
                </a:lnTo>
                <a:lnTo>
                  <a:pt x="3825506" y="2714675"/>
                </a:lnTo>
                <a:lnTo>
                  <a:pt x="3807396" y="2671559"/>
                </a:lnTo>
                <a:lnTo>
                  <a:pt x="3780574" y="2636710"/>
                </a:lnTo>
                <a:lnTo>
                  <a:pt x="3780574" y="2762669"/>
                </a:lnTo>
                <a:lnTo>
                  <a:pt x="3770465" y="2812808"/>
                </a:lnTo>
                <a:lnTo>
                  <a:pt x="3742931" y="2853779"/>
                </a:lnTo>
                <a:lnTo>
                  <a:pt x="3702126" y="2881426"/>
                </a:lnTo>
                <a:lnTo>
                  <a:pt x="3652202" y="2891574"/>
                </a:lnTo>
                <a:lnTo>
                  <a:pt x="3602266" y="2881426"/>
                </a:lnTo>
                <a:lnTo>
                  <a:pt x="3561461" y="2853779"/>
                </a:lnTo>
                <a:lnTo>
                  <a:pt x="3533927" y="2812808"/>
                </a:lnTo>
                <a:lnTo>
                  <a:pt x="3523818" y="2762669"/>
                </a:lnTo>
                <a:lnTo>
                  <a:pt x="3533927" y="2712529"/>
                </a:lnTo>
                <a:lnTo>
                  <a:pt x="3561448" y="2671559"/>
                </a:lnTo>
                <a:lnTo>
                  <a:pt x="3602266" y="2643898"/>
                </a:lnTo>
                <a:lnTo>
                  <a:pt x="3652202" y="2633751"/>
                </a:lnTo>
                <a:lnTo>
                  <a:pt x="3702126" y="2643898"/>
                </a:lnTo>
                <a:lnTo>
                  <a:pt x="3742931" y="2671546"/>
                </a:lnTo>
                <a:lnTo>
                  <a:pt x="3770465" y="2712529"/>
                </a:lnTo>
                <a:lnTo>
                  <a:pt x="3780574" y="2762669"/>
                </a:lnTo>
                <a:lnTo>
                  <a:pt x="3780574" y="2636710"/>
                </a:lnTo>
                <a:lnTo>
                  <a:pt x="3742931" y="2606827"/>
                </a:lnTo>
                <a:lnTo>
                  <a:pt x="3699992" y="2588641"/>
                </a:lnTo>
                <a:lnTo>
                  <a:pt x="3652202" y="2582189"/>
                </a:lnTo>
                <a:lnTo>
                  <a:pt x="3604399" y="2588641"/>
                </a:lnTo>
                <a:lnTo>
                  <a:pt x="3561461" y="2606827"/>
                </a:lnTo>
                <a:lnTo>
                  <a:pt x="3525101" y="2635034"/>
                </a:lnTo>
                <a:lnTo>
                  <a:pt x="3497008" y="2671546"/>
                </a:lnTo>
                <a:lnTo>
                  <a:pt x="3478885" y="2714675"/>
                </a:lnTo>
                <a:lnTo>
                  <a:pt x="3472472" y="2762669"/>
                </a:lnTo>
                <a:lnTo>
                  <a:pt x="3476244" y="2799537"/>
                </a:lnTo>
                <a:lnTo>
                  <a:pt x="3487051" y="2833801"/>
                </a:lnTo>
                <a:lnTo>
                  <a:pt x="3504107" y="2864726"/>
                </a:lnTo>
                <a:lnTo>
                  <a:pt x="3526650" y="2891574"/>
                </a:lnTo>
                <a:lnTo>
                  <a:pt x="3472472" y="2891574"/>
                </a:lnTo>
                <a:lnTo>
                  <a:pt x="3432518" y="2899676"/>
                </a:lnTo>
                <a:lnTo>
                  <a:pt x="3399866" y="2921787"/>
                </a:lnTo>
                <a:lnTo>
                  <a:pt x="3377857" y="2954566"/>
                </a:lnTo>
                <a:lnTo>
                  <a:pt x="3369780" y="2994698"/>
                </a:lnTo>
                <a:lnTo>
                  <a:pt x="3369780" y="3355632"/>
                </a:lnTo>
                <a:lnTo>
                  <a:pt x="3377857" y="3395764"/>
                </a:lnTo>
                <a:lnTo>
                  <a:pt x="3399866" y="3428542"/>
                </a:lnTo>
                <a:lnTo>
                  <a:pt x="3432518" y="3450653"/>
                </a:lnTo>
                <a:lnTo>
                  <a:pt x="3472472" y="3458756"/>
                </a:lnTo>
                <a:lnTo>
                  <a:pt x="3472472" y="3922814"/>
                </a:lnTo>
                <a:lnTo>
                  <a:pt x="3476510" y="3942905"/>
                </a:lnTo>
                <a:lnTo>
                  <a:pt x="3487496" y="3959288"/>
                </a:lnTo>
                <a:lnTo>
                  <a:pt x="3503815" y="3970337"/>
                </a:lnTo>
                <a:lnTo>
                  <a:pt x="3523818" y="3974376"/>
                </a:lnTo>
                <a:lnTo>
                  <a:pt x="3780574" y="3974376"/>
                </a:lnTo>
                <a:lnTo>
                  <a:pt x="3800576" y="3970337"/>
                </a:lnTo>
                <a:lnTo>
                  <a:pt x="3816896" y="3959288"/>
                </a:lnTo>
                <a:lnTo>
                  <a:pt x="3827881" y="3942905"/>
                </a:lnTo>
                <a:lnTo>
                  <a:pt x="3831920" y="3922814"/>
                </a:lnTo>
                <a:lnTo>
                  <a:pt x="3831920" y="3458756"/>
                </a:lnTo>
                <a:lnTo>
                  <a:pt x="3871874" y="3450653"/>
                </a:lnTo>
                <a:lnTo>
                  <a:pt x="3904526" y="3428542"/>
                </a:lnTo>
                <a:lnTo>
                  <a:pt x="3918864" y="3407194"/>
                </a:lnTo>
                <a:lnTo>
                  <a:pt x="3926535" y="3395764"/>
                </a:lnTo>
                <a:lnTo>
                  <a:pt x="3934612" y="3355632"/>
                </a:lnTo>
                <a:lnTo>
                  <a:pt x="3934612" y="2994698"/>
                </a:lnTo>
                <a:close/>
              </a:path>
              <a:path w="5780405" h="3985260">
                <a:moveTo>
                  <a:pt x="4715535" y="3716566"/>
                </a:moveTo>
                <a:lnTo>
                  <a:pt x="4688154" y="3665004"/>
                </a:lnTo>
                <a:lnTo>
                  <a:pt x="4629988" y="3555479"/>
                </a:lnTo>
                <a:lnTo>
                  <a:pt x="4629988" y="3665004"/>
                </a:lnTo>
                <a:lnTo>
                  <a:pt x="4441698" y="3665004"/>
                </a:lnTo>
                <a:lnTo>
                  <a:pt x="4441698" y="3716566"/>
                </a:lnTo>
                <a:lnTo>
                  <a:pt x="4441698" y="3922814"/>
                </a:lnTo>
                <a:lnTo>
                  <a:pt x="4390352" y="3922814"/>
                </a:lnTo>
                <a:lnTo>
                  <a:pt x="4390352" y="3716566"/>
                </a:lnTo>
                <a:lnTo>
                  <a:pt x="4441698" y="3716566"/>
                </a:lnTo>
                <a:lnTo>
                  <a:pt x="4441698" y="3665004"/>
                </a:lnTo>
                <a:lnTo>
                  <a:pt x="4338993" y="3665004"/>
                </a:lnTo>
                <a:lnTo>
                  <a:pt x="4338993" y="3716566"/>
                </a:lnTo>
                <a:lnTo>
                  <a:pt x="4338993" y="3922814"/>
                </a:lnTo>
                <a:lnTo>
                  <a:pt x="4287647" y="3922814"/>
                </a:lnTo>
                <a:lnTo>
                  <a:pt x="4287647" y="3716566"/>
                </a:lnTo>
                <a:lnTo>
                  <a:pt x="4338993" y="3716566"/>
                </a:lnTo>
                <a:lnTo>
                  <a:pt x="4338993" y="3665004"/>
                </a:lnTo>
                <a:lnTo>
                  <a:pt x="4099356" y="3665004"/>
                </a:lnTo>
                <a:lnTo>
                  <a:pt x="4250461" y="3380536"/>
                </a:lnTo>
                <a:lnTo>
                  <a:pt x="4287647" y="3310509"/>
                </a:lnTo>
                <a:lnTo>
                  <a:pt x="4287647" y="3097822"/>
                </a:lnTo>
                <a:lnTo>
                  <a:pt x="4236301" y="3097822"/>
                </a:lnTo>
                <a:lnTo>
                  <a:pt x="4236301" y="3297618"/>
                </a:lnTo>
                <a:lnTo>
                  <a:pt x="4192295" y="3380536"/>
                </a:lnTo>
                <a:lnTo>
                  <a:pt x="4189349" y="3374783"/>
                </a:lnTo>
                <a:lnTo>
                  <a:pt x="4187025" y="3368738"/>
                </a:lnTo>
                <a:lnTo>
                  <a:pt x="4185501" y="3362363"/>
                </a:lnTo>
                <a:lnTo>
                  <a:pt x="4184954" y="3355632"/>
                </a:lnTo>
                <a:lnTo>
                  <a:pt x="4184954" y="2994698"/>
                </a:lnTo>
                <a:lnTo>
                  <a:pt x="4188993" y="2974632"/>
                </a:lnTo>
                <a:lnTo>
                  <a:pt x="4199991" y="2958236"/>
                </a:lnTo>
                <a:lnTo>
                  <a:pt x="4216324" y="2947187"/>
                </a:lnTo>
                <a:lnTo>
                  <a:pt x="4236301" y="2943136"/>
                </a:lnTo>
                <a:lnTo>
                  <a:pt x="4493044" y="2943136"/>
                </a:lnTo>
                <a:lnTo>
                  <a:pt x="4513021" y="2947187"/>
                </a:lnTo>
                <a:lnTo>
                  <a:pt x="4529353" y="2958236"/>
                </a:lnTo>
                <a:lnTo>
                  <a:pt x="4540351" y="2974632"/>
                </a:lnTo>
                <a:lnTo>
                  <a:pt x="4544390" y="2994698"/>
                </a:lnTo>
                <a:lnTo>
                  <a:pt x="4544390" y="3355632"/>
                </a:lnTo>
                <a:lnTo>
                  <a:pt x="4543844" y="3362363"/>
                </a:lnTo>
                <a:lnTo>
                  <a:pt x="4542320" y="3368738"/>
                </a:lnTo>
                <a:lnTo>
                  <a:pt x="4539996" y="3374783"/>
                </a:lnTo>
                <a:lnTo>
                  <a:pt x="4537049" y="3380536"/>
                </a:lnTo>
                <a:lnTo>
                  <a:pt x="4493044" y="3297618"/>
                </a:lnTo>
                <a:lnTo>
                  <a:pt x="4493044" y="3097822"/>
                </a:lnTo>
                <a:lnTo>
                  <a:pt x="4441698" y="3097822"/>
                </a:lnTo>
                <a:lnTo>
                  <a:pt x="4441698" y="3310509"/>
                </a:lnTo>
                <a:lnTo>
                  <a:pt x="4629988" y="3665004"/>
                </a:lnTo>
                <a:lnTo>
                  <a:pt x="4629988" y="3555479"/>
                </a:lnTo>
                <a:lnTo>
                  <a:pt x="4563542" y="3430346"/>
                </a:lnTo>
                <a:lnTo>
                  <a:pt x="4576889" y="3414877"/>
                </a:lnTo>
                <a:lnTo>
                  <a:pt x="4587037" y="3396996"/>
                </a:lnTo>
                <a:lnTo>
                  <a:pt x="4592371" y="3380536"/>
                </a:lnTo>
                <a:lnTo>
                  <a:pt x="4593488" y="3377107"/>
                </a:lnTo>
                <a:lnTo>
                  <a:pt x="4595736" y="3355632"/>
                </a:lnTo>
                <a:lnTo>
                  <a:pt x="4595736" y="2994698"/>
                </a:lnTo>
                <a:lnTo>
                  <a:pt x="4587672" y="2954566"/>
                </a:lnTo>
                <a:lnTo>
                  <a:pt x="4579988" y="2943136"/>
                </a:lnTo>
                <a:lnTo>
                  <a:pt x="4565650" y="2921787"/>
                </a:lnTo>
                <a:lnTo>
                  <a:pt x="4533011" y="2899676"/>
                </a:lnTo>
                <a:lnTo>
                  <a:pt x="4493044" y="2891574"/>
                </a:lnTo>
                <a:lnTo>
                  <a:pt x="4490224" y="2891574"/>
                </a:lnTo>
                <a:lnTo>
                  <a:pt x="4512742" y="2864726"/>
                </a:lnTo>
                <a:lnTo>
                  <a:pt x="4529798" y="2833801"/>
                </a:lnTo>
                <a:lnTo>
                  <a:pt x="4540618" y="2799537"/>
                </a:lnTo>
                <a:lnTo>
                  <a:pt x="4544390" y="2762669"/>
                </a:lnTo>
                <a:lnTo>
                  <a:pt x="4537976" y="2714675"/>
                </a:lnTo>
                <a:lnTo>
                  <a:pt x="4519866" y="2671559"/>
                </a:lnTo>
                <a:lnTo>
                  <a:pt x="4493044" y="2636697"/>
                </a:lnTo>
                <a:lnTo>
                  <a:pt x="4493044" y="2762669"/>
                </a:lnTo>
                <a:lnTo>
                  <a:pt x="4482947" y="2812808"/>
                </a:lnTo>
                <a:lnTo>
                  <a:pt x="4455414" y="2853779"/>
                </a:lnTo>
                <a:lnTo>
                  <a:pt x="4414609" y="2881426"/>
                </a:lnTo>
                <a:lnTo>
                  <a:pt x="4364672" y="2891574"/>
                </a:lnTo>
                <a:lnTo>
                  <a:pt x="4314736" y="2881426"/>
                </a:lnTo>
                <a:lnTo>
                  <a:pt x="4273931" y="2853779"/>
                </a:lnTo>
                <a:lnTo>
                  <a:pt x="4246397" y="2812808"/>
                </a:lnTo>
                <a:lnTo>
                  <a:pt x="4236301" y="2762669"/>
                </a:lnTo>
                <a:lnTo>
                  <a:pt x="4246397" y="2712529"/>
                </a:lnTo>
                <a:lnTo>
                  <a:pt x="4273931" y="2671559"/>
                </a:lnTo>
                <a:lnTo>
                  <a:pt x="4314736" y="2643898"/>
                </a:lnTo>
                <a:lnTo>
                  <a:pt x="4364672" y="2633751"/>
                </a:lnTo>
                <a:lnTo>
                  <a:pt x="4414609" y="2643898"/>
                </a:lnTo>
                <a:lnTo>
                  <a:pt x="4455414" y="2671546"/>
                </a:lnTo>
                <a:lnTo>
                  <a:pt x="4482947" y="2712529"/>
                </a:lnTo>
                <a:lnTo>
                  <a:pt x="4493044" y="2762669"/>
                </a:lnTo>
                <a:lnTo>
                  <a:pt x="4493044" y="2636697"/>
                </a:lnTo>
                <a:lnTo>
                  <a:pt x="4455401" y="2606827"/>
                </a:lnTo>
                <a:lnTo>
                  <a:pt x="4412462" y="2588641"/>
                </a:lnTo>
                <a:lnTo>
                  <a:pt x="4364672" y="2582189"/>
                </a:lnTo>
                <a:lnTo>
                  <a:pt x="4316882" y="2588641"/>
                </a:lnTo>
                <a:lnTo>
                  <a:pt x="4273943" y="2606827"/>
                </a:lnTo>
                <a:lnTo>
                  <a:pt x="4237571" y="2635034"/>
                </a:lnTo>
                <a:lnTo>
                  <a:pt x="4209478" y="2671546"/>
                </a:lnTo>
                <a:lnTo>
                  <a:pt x="4191368" y="2714675"/>
                </a:lnTo>
                <a:lnTo>
                  <a:pt x="4184954" y="2762669"/>
                </a:lnTo>
                <a:lnTo>
                  <a:pt x="4188726" y="2799537"/>
                </a:lnTo>
                <a:lnTo>
                  <a:pt x="4199521" y="2833801"/>
                </a:lnTo>
                <a:lnTo>
                  <a:pt x="4216578" y="2864726"/>
                </a:lnTo>
                <a:lnTo>
                  <a:pt x="4239120" y="2891574"/>
                </a:lnTo>
                <a:lnTo>
                  <a:pt x="4236301" y="2891574"/>
                </a:lnTo>
                <a:lnTo>
                  <a:pt x="4196321" y="2899676"/>
                </a:lnTo>
                <a:lnTo>
                  <a:pt x="4163669" y="2921787"/>
                </a:lnTo>
                <a:lnTo>
                  <a:pt x="4141673" y="2954566"/>
                </a:lnTo>
                <a:lnTo>
                  <a:pt x="4133608" y="2994698"/>
                </a:lnTo>
                <a:lnTo>
                  <a:pt x="4133608" y="3355632"/>
                </a:lnTo>
                <a:lnTo>
                  <a:pt x="4135856" y="3377107"/>
                </a:lnTo>
                <a:lnTo>
                  <a:pt x="4142308" y="3396996"/>
                </a:lnTo>
                <a:lnTo>
                  <a:pt x="4152442" y="3414877"/>
                </a:lnTo>
                <a:lnTo>
                  <a:pt x="4165803" y="3430346"/>
                </a:lnTo>
                <a:lnTo>
                  <a:pt x="4013809" y="3716566"/>
                </a:lnTo>
                <a:lnTo>
                  <a:pt x="4236301" y="3716566"/>
                </a:lnTo>
                <a:lnTo>
                  <a:pt x="4236301" y="3922814"/>
                </a:lnTo>
                <a:lnTo>
                  <a:pt x="4240327" y="3942905"/>
                </a:lnTo>
                <a:lnTo>
                  <a:pt x="4251325" y="3959288"/>
                </a:lnTo>
                <a:lnTo>
                  <a:pt x="4267644" y="3970337"/>
                </a:lnTo>
                <a:lnTo>
                  <a:pt x="4287647" y="3974376"/>
                </a:lnTo>
                <a:lnTo>
                  <a:pt x="4441698" y="3974376"/>
                </a:lnTo>
                <a:lnTo>
                  <a:pt x="4461700" y="3970337"/>
                </a:lnTo>
                <a:lnTo>
                  <a:pt x="4478020" y="3959288"/>
                </a:lnTo>
                <a:lnTo>
                  <a:pt x="4489018" y="3942905"/>
                </a:lnTo>
                <a:lnTo>
                  <a:pt x="4493044" y="3922814"/>
                </a:lnTo>
                <a:lnTo>
                  <a:pt x="4493044" y="3716566"/>
                </a:lnTo>
                <a:lnTo>
                  <a:pt x="4715535" y="3716566"/>
                </a:lnTo>
                <a:close/>
              </a:path>
              <a:path w="5780405" h="3985260">
                <a:moveTo>
                  <a:pt x="5263273" y="2994698"/>
                </a:moveTo>
                <a:lnTo>
                  <a:pt x="5255196" y="2954566"/>
                </a:lnTo>
                <a:lnTo>
                  <a:pt x="5247525" y="2943136"/>
                </a:lnTo>
                <a:lnTo>
                  <a:pt x="5233187" y="2921787"/>
                </a:lnTo>
                <a:lnTo>
                  <a:pt x="5211927" y="2907398"/>
                </a:lnTo>
                <a:lnTo>
                  <a:pt x="5211927" y="2994698"/>
                </a:lnTo>
                <a:lnTo>
                  <a:pt x="5211927" y="3355632"/>
                </a:lnTo>
                <a:lnTo>
                  <a:pt x="5207889" y="3375698"/>
                </a:lnTo>
                <a:lnTo>
                  <a:pt x="5196878" y="3392081"/>
                </a:lnTo>
                <a:lnTo>
                  <a:pt x="5180558" y="3403142"/>
                </a:lnTo>
                <a:lnTo>
                  <a:pt x="5160581" y="3407194"/>
                </a:lnTo>
                <a:lnTo>
                  <a:pt x="5160581" y="3097822"/>
                </a:lnTo>
                <a:lnTo>
                  <a:pt x="5109222" y="3097822"/>
                </a:lnTo>
                <a:lnTo>
                  <a:pt x="5109222" y="3922814"/>
                </a:lnTo>
                <a:lnTo>
                  <a:pt x="5006530" y="3922814"/>
                </a:lnTo>
                <a:lnTo>
                  <a:pt x="5006530" y="3407194"/>
                </a:lnTo>
                <a:lnTo>
                  <a:pt x="4955184" y="3407194"/>
                </a:lnTo>
                <a:lnTo>
                  <a:pt x="4955184" y="3922814"/>
                </a:lnTo>
                <a:lnTo>
                  <a:pt x="4852479" y="3922814"/>
                </a:lnTo>
                <a:lnTo>
                  <a:pt x="4852479" y="3407194"/>
                </a:lnTo>
                <a:lnTo>
                  <a:pt x="4852479" y="3097822"/>
                </a:lnTo>
                <a:lnTo>
                  <a:pt x="4801133" y="3097822"/>
                </a:lnTo>
                <a:lnTo>
                  <a:pt x="4801133" y="3407194"/>
                </a:lnTo>
                <a:lnTo>
                  <a:pt x="4781156" y="3403142"/>
                </a:lnTo>
                <a:lnTo>
                  <a:pt x="4764837" y="3392081"/>
                </a:lnTo>
                <a:lnTo>
                  <a:pt x="4753826" y="3375698"/>
                </a:lnTo>
                <a:lnTo>
                  <a:pt x="4749787" y="3355632"/>
                </a:lnTo>
                <a:lnTo>
                  <a:pt x="4749787" y="2994698"/>
                </a:lnTo>
                <a:lnTo>
                  <a:pt x="4753826" y="2974632"/>
                </a:lnTo>
                <a:lnTo>
                  <a:pt x="4764837" y="2958236"/>
                </a:lnTo>
                <a:lnTo>
                  <a:pt x="4781156" y="2947187"/>
                </a:lnTo>
                <a:lnTo>
                  <a:pt x="4801133" y="2943136"/>
                </a:lnTo>
                <a:lnTo>
                  <a:pt x="5160581" y="2943136"/>
                </a:lnTo>
                <a:lnTo>
                  <a:pt x="5180558" y="2947187"/>
                </a:lnTo>
                <a:lnTo>
                  <a:pt x="5196878" y="2958236"/>
                </a:lnTo>
                <a:lnTo>
                  <a:pt x="5207889" y="2974632"/>
                </a:lnTo>
                <a:lnTo>
                  <a:pt x="5211927" y="2994698"/>
                </a:lnTo>
                <a:lnTo>
                  <a:pt x="5211927" y="2907398"/>
                </a:lnTo>
                <a:lnTo>
                  <a:pt x="5200535" y="2899676"/>
                </a:lnTo>
                <a:lnTo>
                  <a:pt x="5160581" y="2891574"/>
                </a:lnTo>
                <a:lnTo>
                  <a:pt x="5106403" y="2891574"/>
                </a:lnTo>
                <a:lnTo>
                  <a:pt x="5128933" y="2864726"/>
                </a:lnTo>
                <a:lnTo>
                  <a:pt x="5145989" y="2833801"/>
                </a:lnTo>
                <a:lnTo>
                  <a:pt x="5156797" y="2799537"/>
                </a:lnTo>
                <a:lnTo>
                  <a:pt x="5160581" y="2762669"/>
                </a:lnTo>
                <a:lnTo>
                  <a:pt x="5154155" y="2714675"/>
                </a:lnTo>
                <a:lnTo>
                  <a:pt x="5136058" y="2671559"/>
                </a:lnTo>
                <a:lnTo>
                  <a:pt x="5109222" y="2636685"/>
                </a:lnTo>
                <a:lnTo>
                  <a:pt x="5109222" y="2762669"/>
                </a:lnTo>
                <a:lnTo>
                  <a:pt x="5099126" y="2812808"/>
                </a:lnTo>
                <a:lnTo>
                  <a:pt x="5071592" y="2853779"/>
                </a:lnTo>
                <a:lnTo>
                  <a:pt x="5030787" y="2881426"/>
                </a:lnTo>
                <a:lnTo>
                  <a:pt x="4980851" y="2891574"/>
                </a:lnTo>
                <a:lnTo>
                  <a:pt x="4930927" y="2881426"/>
                </a:lnTo>
                <a:lnTo>
                  <a:pt x="4890122" y="2853779"/>
                </a:lnTo>
                <a:lnTo>
                  <a:pt x="4862588" y="2812808"/>
                </a:lnTo>
                <a:lnTo>
                  <a:pt x="4852479" y="2762669"/>
                </a:lnTo>
                <a:lnTo>
                  <a:pt x="4862588" y="2712529"/>
                </a:lnTo>
                <a:lnTo>
                  <a:pt x="4890109" y="2671559"/>
                </a:lnTo>
                <a:lnTo>
                  <a:pt x="4930927" y="2643898"/>
                </a:lnTo>
                <a:lnTo>
                  <a:pt x="4980851" y="2633751"/>
                </a:lnTo>
                <a:lnTo>
                  <a:pt x="5030787" y="2643898"/>
                </a:lnTo>
                <a:lnTo>
                  <a:pt x="5071592" y="2671546"/>
                </a:lnTo>
                <a:lnTo>
                  <a:pt x="5099126" y="2712529"/>
                </a:lnTo>
                <a:lnTo>
                  <a:pt x="5109222" y="2762669"/>
                </a:lnTo>
                <a:lnTo>
                  <a:pt x="5109222" y="2636685"/>
                </a:lnTo>
                <a:lnTo>
                  <a:pt x="5071592" y="2606827"/>
                </a:lnTo>
                <a:lnTo>
                  <a:pt x="5028654" y="2588641"/>
                </a:lnTo>
                <a:lnTo>
                  <a:pt x="4980851" y="2582189"/>
                </a:lnTo>
                <a:lnTo>
                  <a:pt x="4933061" y="2588641"/>
                </a:lnTo>
                <a:lnTo>
                  <a:pt x="4890122" y="2606827"/>
                </a:lnTo>
                <a:lnTo>
                  <a:pt x="4853762" y="2635034"/>
                </a:lnTo>
                <a:lnTo>
                  <a:pt x="4825670" y="2671546"/>
                </a:lnTo>
                <a:lnTo>
                  <a:pt x="4807547" y="2714675"/>
                </a:lnTo>
                <a:lnTo>
                  <a:pt x="4801133" y="2762669"/>
                </a:lnTo>
                <a:lnTo>
                  <a:pt x="4804905" y="2799537"/>
                </a:lnTo>
                <a:lnTo>
                  <a:pt x="4815700" y="2833801"/>
                </a:lnTo>
                <a:lnTo>
                  <a:pt x="4832769" y="2864726"/>
                </a:lnTo>
                <a:lnTo>
                  <a:pt x="4855311" y="2891574"/>
                </a:lnTo>
                <a:lnTo>
                  <a:pt x="4801133" y="2891574"/>
                </a:lnTo>
                <a:lnTo>
                  <a:pt x="4761179" y="2899676"/>
                </a:lnTo>
                <a:lnTo>
                  <a:pt x="4728527" y="2921787"/>
                </a:lnTo>
                <a:lnTo>
                  <a:pt x="4706518" y="2954566"/>
                </a:lnTo>
                <a:lnTo>
                  <a:pt x="4698441" y="2994698"/>
                </a:lnTo>
                <a:lnTo>
                  <a:pt x="4698441" y="3355632"/>
                </a:lnTo>
                <a:lnTo>
                  <a:pt x="4706518" y="3395764"/>
                </a:lnTo>
                <a:lnTo>
                  <a:pt x="4728527" y="3428542"/>
                </a:lnTo>
                <a:lnTo>
                  <a:pt x="4761179" y="3450653"/>
                </a:lnTo>
                <a:lnTo>
                  <a:pt x="4801133" y="3458756"/>
                </a:lnTo>
                <a:lnTo>
                  <a:pt x="4801133" y="3922814"/>
                </a:lnTo>
                <a:lnTo>
                  <a:pt x="4805172" y="3942905"/>
                </a:lnTo>
                <a:lnTo>
                  <a:pt x="4816157" y="3959288"/>
                </a:lnTo>
                <a:lnTo>
                  <a:pt x="4832477" y="3970337"/>
                </a:lnTo>
                <a:lnTo>
                  <a:pt x="4852479" y="3974376"/>
                </a:lnTo>
                <a:lnTo>
                  <a:pt x="5109222" y="3974376"/>
                </a:lnTo>
                <a:lnTo>
                  <a:pt x="5129238" y="3970337"/>
                </a:lnTo>
                <a:lnTo>
                  <a:pt x="5145557" y="3959288"/>
                </a:lnTo>
                <a:lnTo>
                  <a:pt x="5156543" y="3942905"/>
                </a:lnTo>
                <a:lnTo>
                  <a:pt x="5160581" y="3922814"/>
                </a:lnTo>
                <a:lnTo>
                  <a:pt x="5160581" y="3458756"/>
                </a:lnTo>
                <a:lnTo>
                  <a:pt x="5200535" y="3450653"/>
                </a:lnTo>
                <a:lnTo>
                  <a:pt x="5233187" y="3428542"/>
                </a:lnTo>
                <a:lnTo>
                  <a:pt x="5247525" y="3407194"/>
                </a:lnTo>
                <a:lnTo>
                  <a:pt x="5255196" y="3395764"/>
                </a:lnTo>
                <a:lnTo>
                  <a:pt x="5263273" y="3355632"/>
                </a:lnTo>
                <a:lnTo>
                  <a:pt x="5263273" y="2994698"/>
                </a:lnTo>
                <a:close/>
              </a:path>
              <a:path w="5780405" h="3985260">
                <a:moveTo>
                  <a:pt x="5779871" y="2593263"/>
                </a:moveTo>
                <a:lnTo>
                  <a:pt x="5768949" y="2588641"/>
                </a:lnTo>
                <a:lnTo>
                  <a:pt x="5721159" y="2582189"/>
                </a:lnTo>
                <a:lnTo>
                  <a:pt x="5673369" y="2588641"/>
                </a:lnTo>
                <a:lnTo>
                  <a:pt x="5630430" y="2606827"/>
                </a:lnTo>
                <a:lnTo>
                  <a:pt x="5594058" y="2635034"/>
                </a:lnTo>
                <a:lnTo>
                  <a:pt x="5565965" y="2671546"/>
                </a:lnTo>
                <a:lnTo>
                  <a:pt x="5547855" y="2714675"/>
                </a:lnTo>
                <a:lnTo>
                  <a:pt x="5541442" y="2762669"/>
                </a:lnTo>
                <a:lnTo>
                  <a:pt x="5545213" y="2799537"/>
                </a:lnTo>
                <a:lnTo>
                  <a:pt x="5556008" y="2833801"/>
                </a:lnTo>
                <a:lnTo>
                  <a:pt x="5573065" y="2864726"/>
                </a:lnTo>
                <a:lnTo>
                  <a:pt x="5595607" y="2891574"/>
                </a:lnTo>
                <a:lnTo>
                  <a:pt x="5592788" y="2891574"/>
                </a:lnTo>
                <a:lnTo>
                  <a:pt x="5552808" y="2899676"/>
                </a:lnTo>
                <a:lnTo>
                  <a:pt x="5520156" y="2921787"/>
                </a:lnTo>
                <a:lnTo>
                  <a:pt x="5498160" y="2954566"/>
                </a:lnTo>
                <a:lnTo>
                  <a:pt x="5490083" y="2994698"/>
                </a:lnTo>
                <a:lnTo>
                  <a:pt x="5490083" y="3355632"/>
                </a:lnTo>
                <a:lnTo>
                  <a:pt x="5492343" y="3377107"/>
                </a:lnTo>
                <a:lnTo>
                  <a:pt x="5498795" y="3396996"/>
                </a:lnTo>
                <a:lnTo>
                  <a:pt x="5508930" y="3414877"/>
                </a:lnTo>
                <a:lnTo>
                  <a:pt x="5522290" y="3430346"/>
                </a:lnTo>
                <a:lnTo>
                  <a:pt x="5370296" y="3716566"/>
                </a:lnTo>
                <a:lnTo>
                  <a:pt x="5592788" y="3716566"/>
                </a:lnTo>
                <a:lnTo>
                  <a:pt x="5592788" y="3922814"/>
                </a:lnTo>
                <a:lnTo>
                  <a:pt x="5596814" y="3942905"/>
                </a:lnTo>
                <a:lnTo>
                  <a:pt x="5607812" y="3959288"/>
                </a:lnTo>
                <a:lnTo>
                  <a:pt x="5624131" y="3970337"/>
                </a:lnTo>
                <a:lnTo>
                  <a:pt x="5644134" y="3974376"/>
                </a:lnTo>
                <a:lnTo>
                  <a:pt x="5779871" y="3974376"/>
                </a:lnTo>
                <a:lnTo>
                  <a:pt x="5779871" y="3922814"/>
                </a:lnTo>
                <a:lnTo>
                  <a:pt x="5746839" y="3922814"/>
                </a:lnTo>
                <a:lnTo>
                  <a:pt x="5746839" y="3716566"/>
                </a:lnTo>
                <a:lnTo>
                  <a:pt x="5779871" y="3716566"/>
                </a:lnTo>
                <a:lnTo>
                  <a:pt x="5779871" y="3665004"/>
                </a:lnTo>
                <a:lnTo>
                  <a:pt x="5695480" y="3665004"/>
                </a:lnTo>
                <a:lnTo>
                  <a:pt x="5695480" y="3716566"/>
                </a:lnTo>
                <a:lnTo>
                  <a:pt x="5695480" y="3922814"/>
                </a:lnTo>
                <a:lnTo>
                  <a:pt x="5644134" y="3922814"/>
                </a:lnTo>
                <a:lnTo>
                  <a:pt x="5644134" y="3716566"/>
                </a:lnTo>
                <a:lnTo>
                  <a:pt x="5695480" y="3716566"/>
                </a:lnTo>
                <a:lnTo>
                  <a:pt x="5695480" y="3665004"/>
                </a:lnTo>
                <a:lnTo>
                  <a:pt x="5455844" y="3665004"/>
                </a:lnTo>
                <a:lnTo>
                  <a:pt x="5606935" y="3380536"/>
                </a:lnTo>
                <a:lnTo>
                  <a:pt x="5644134" y="3310509"/>
                </a:lnTo>
                <a:lnTo>
                  <a:pt x="5644134" y="3097822"/>
                </a:lnTo>
                <a:lnTo>
                  <a:pt x="5592788" y="3097822"/>
                </a:lnTo>
                <a:lnTo>
                  <a:pt x="5592788" y="3297618"/>
                </a:lnTo>
                <a:lnTo>
                  <a:pt x="5548782" y="3380536"/>
                </a:lnTo>
                <a:lnTo>
                  <a:pt x="5545836" y="3374783"/>
                </a:lnTo>
                <a:lnTo>
                  <a:pt x="5543512" y="3368738"/>
                </a:lnTo>
                <a:lnTo>
                  <a:pt x="5541988" y="3362363"/>
                </a:lnTo>
                <a:lnTo>
                  <a:pt x="5541442" y="3355632"/>
                </a:lnTo>
                <a:lnTo>
                  <a:pt x="5541442" y="2994698"/>
                </a:lnTo>
                <a:lnTo>
                  <a:pt x="5545480" y="2974632"/>
                </a:lnTo>
                <a:lnTo>
                  <a:pt x="5556478" y="2958236"/>
                </a:lnTo>
                <a:lnTo>
                  <a:pt x="5572811" y="2947187"/>
                </a:lnTo>
                <a:lnTo>
                  <a:pt x="5592788" y="2943136"/>
                </a:lnTo>
                <a:lnTo>
                  <a:pt x="5779871" y="2943136"/>
                </a:lnTo>
                <a:lnTo>
                  <a:pt x="5779871" y="2875483"/>
                </a:lnTo>
                <a:lnTo>
                  <a:pt x="5771083" y="2881426"/>
                </a:lnTo>
                <a:lnTo>
                  <a:pt x="5721159" y="2891574"/>
                </a:lnTo>
                <a:lnTo>
                  <a:pt x="5671223" y="2881426"/>
                </a:lnTo>
                <a:lnTo>
                  <a:pt x="5630418" y="2853779"/>
                </a:lnTo>
                <a:lnTo>
                  <a:pt x="5602884" y="2812808"/>
                </a:lnTo>
                <a:lnTo>
                  <a:pt x="5592788" y="2762669"/>
                </a:lnTo>
                <a:lnTo>
                  <a:pt x="5602884" y="2712529"/>
                </a:lnTo>
                <a:lnTo>
                  <a:pt x="5630418" y="2671559"/>
                </a:lnTo>
                <a:lnTo>
                  <a:pt x="5671223" y="2643898"/>
                </a:lnTo>
                <a:lnTo>
                  <a:pt x="5721159" y="2633751"/>
                </a:lnTo>
                <a:lnTo>
                  <a:pt x="5771083" y="2643898"/>
                </a:lnTo>
                <a:lnTo>
                  <a:pt x="5779871" y="2649842"/>
                </a:lnTo>
                <a:lnTo>
                  <a:pt x="5779871" y="2633751"/>
                </a:lnTo>
                <a:lnTo>
                  <a:pt x="5779871" y="2593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25634" y="4552912"/>
            <a:ext cx="1330960" cy="1983739"/>
          </a:xfrm>
          <a:prstGeom prst="rect">
            <a:avLst/>
          </a:prstGeom>
        </p:spPr>
        <p:txBody>
          <a:bodyPr vert="horz" wrap="square" lIns="0" tIns="400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5"/>
              </a:spcBef>
            </a:pPr>
            <a:r>
              <a:rPr sz="5700" spc="-20" dirty="0">
                <a:solidFill>
                  <a:srgbClr val="212121"/>
                </a:solidFill>
                <a:latin typeface="Arial Narrow"/>
                <a:cs typeface="Arial Narrow"/>
              </a:rPr>
              <a:t>2021</a:t>
            </a:r>
            <a:endParaRPr sz="5700">
              <a:latin typeface="Arial Narrow"/>
              <a:cs typeface="Arial Narrow"/>
            </a:endParaRPr>
          </a:p>
          <a:p>
            <a:pPr marL="98425">
              <a:lnSpc>
                <a:spcPct val="100000"/>
              </a:lnSpc>
              <a:spcBef>
                <a:spcPts val="1685"/>
              </a:spcBef>
            </a:pPr>
            <a:r>
              <a:rPr sz="3200" spc="65" dirty="0">
                <a:solidFill>
                  <a:srgbClr val="212121"/>
                </a:solidFill>
                <a:latin typeface="Times New Roman"/>
                <a:cs typeface="Times New Roman"/>
              </a:rPr>
              <a:t>Year</a:t>
            </a:r>
            <a:r>
              <a:rPr sz="3200" spc="-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3484" y="4552912"/>
            <a:ext cx="1287145" cy="1983739"/>
          </a:xfrm>
          <a:prstGeom prst="rect">
            <a:avLst/>
          </a:prstGeom>
        </p:spPr>
        <p:txBody>
          <a:bodyPr vert="horz" wrap="square" lIns="0" tIns="40068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155"/>
              </a:spcBef>
            </a:pPr>
            <a:r>
              <a:rPr sz="5700" spc="195" dirty="0">
                <a:solidFill>
                  <a:srgbClr val="212121"/>
                </a:solidFill>
                <a:latin typeface="Arial Narrow"/>
                <a:cs typeface="Arial Narrow"/>
              </a:rPr>
              <a:t>859</a:t>
            </a:r>
            <a:endParaRPr sz="57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685"/>
              </a:spcBef>
            </a:pPr>
            <a:r>
              <a:rPr sz="3200" spc="114" dirty="0">
                <a:solidFill>
                  <a:srgbClr val="212121"/>
                </a:solidFill>
                <a:latin typeface="Times New Roman"/>
                <a:cs typeface="Times New Roman"/>
              </a:rPr>
              <a:t>Clients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30571" y="7117594"/>
            <a:ext cx="2514600" cy="2514600"/>
          </a:xfrm>
          <a:custGeom>
            <a:avLst/>
            <a:gdLst/>
            <a:ahLst/>
            <a:cxnLst/>
            <a:rect l="l" t="t" r="r" b="b"/>
            <a:pathLst>
              <a:path w="2514600" h="2514600">
                <a:moveTo>
                  <a:pt x="1257299" y="2514599"/>
                </a:moveTo>
                <a:lnTo>
                  <a:pt x="1209072" y="2513691"/>
                </a:lnTo>
                <a:lnTo>
                  <a:pt x="1161305" y="2510989"/>
                </a:lnTo>
                <a:lnTo>
                  <a:pt x="1114029" y="2506526"/>
                </a:lnTo>
                <a:lnTo>
                  <a:pt x="1067277" y="2500333"/>
                </a:lnTo>
                <a:lnTo>
                  <a:pt x="1021082" y="2492444"/>
                </a:lnTo>
                <a:lnTo>
                  <a:pt x="975477" y="2482892"/>
                </a:lnTo>
                <a:lnTo>
                  <a:pt x="930494" y="2471708"/>
                </a:lnTo>
                <a:lnTo>
                  <a:pt x="886165" y="2458925"/>
                </a:lnTo>
                <a:lnTo>
                  <a:pt x="842523" y="2444576"/>
                </a:lnTo>
                <a:lnTo>
                  <a:pt x="799601" y="2428693"/>
                </a:lnTo>
                <a:lnTo>
                  <a:pt x="757431" y="2411310"/>
                </a:lnTo>
                <a:lnTo>
                  <a:pt x="716046" y="2392457"/>
                </a:lnTo>
                <a:lnTo>
                  <a:pt x="675479" y="2372169"/>
                </a:lnTo>
                <a:lnTo>
                  <a:pt x="635761" y="2350478"/>
                </a:lnTo>
                <a:lnTo>
                  <a:pt x="596925" y="2327415"/>
                </a:lnTo>
                <a:lnTo>
                  <a:pt x="559005" y="2303015"/>
                </a:lnTo>
                <a:lnTo>
                  <a:pt x="522032" y="2277308"/>
                </a:lnTo>
                <a:lnTo>
                  <a:pt x="486040" y="2250329"/>
                </a:lnTo>
                <a:lnTo>
                  <a:pt x="451060" y="2222109"/>
                </a:lnTo>
                <a:lnTo>
                  <a:pt x="417125" y="2192681"/>
                </a:lnTo>
                <a:lnTo>
                  <a:pt x="384268" y="2162077"/>
                </a:lnTo>
                <a:lnTo>
                  <a:pt x="352522" y="2130331"/>
                </a:lnTo>
                <a:lnTo>
                  <a:pt x="321918" y="2097474"/>
                </a:lnTo>
                <a:lnTo>
                  <a:pt x="292490" y="2063539"/>
                </a:lnTo>
                <a:lnTo>
                  <a:pt x="264270" y="2028559"/>
                </a:lnTo>
                <a:lnTo>
                  <a:pt x="237290" y="1992566"/>
                </a:lnTo>
                <a:lnTo>
                  <a:pt x="211584" y="1955594"/>
                </a:lnTo>
                <a:lnTo>
                  <a:pt x="187183" y="1917673"/>
                </a:lnTo>
                <a:lnTo>
                  <a:pt x="164121" y="1878838"/>
                </a:lnTo>
                <a:lnTo>
                  <a:pt x="142430" y="1839120"/>
                </a:lnTo>
                <a:lnTo>
                  <a:pt x="122141" y="1798552"/>
                </a:lnTo>
                <a:lnTo>
                  <a:pt x="103289" y="1757167"/>
                </a:lnTo>
                <a:lnTo>
                  <a:pt x="85906" y="1714998"/>
                </a:lnTo>
                <a:lnTo>
                  <a:pt x="70023" y="1672076"/>
                </a:lnTo>
                <a:lnTo>
                  <a:pt x="55674" y="1628434"/>
                </a:lnTo>
                <a:lnTo>
                  <a:pt x="42891" y="1584105"/>
                </a:lnTo>
                <a:lnTo>
                  <a:pt x="31707" y="1539122"/>
                </a:lnTo>
                <a:lnTo>
                  <a:pt x="22154" y="1493516"/>
                </a:lnTo>
                <a:lnTo>
                  <a:pt x="14265" y="1447322"/>
                </a:lnTo>
                <a:lnTo>
                  <a:pt x="8073" y="1400570"/>
                </a:lnTo>
                <a:lnTo>
                  <a:pt x="3609" y="1353294"/>
                </a:lnTo>
                <a:lnTo>
                  <a:pt x="907" y="1305526"/>
                </a:lnTo>
                <a:lnTo>
                  <a:pt x="0" y="1257299"/>
                </a:lnTo>
                <a:lnTo>
                  <a:pt x="907" y="1209072"/>
                </a:lnTo>
                <a:lnTo>
                  <a:pt x="3609" y="1161305"/>
                </a:lnTo>
                <a:lnTo>
                  <a:pt x="8073" y="1114029"/>
                </a:lnTo>
                <a:lnTo>
                  <a:pt x="14265" y="1067277"/>
                </a:lnTo>
                <a:lnTo>
                  <a:pt x="22154" y="1021082"/>
                </a:lnTo>
                <a:lnTo>
                  <a:pt x="31707" y="975477"/>
                </a:lnTo>
                <a:lnTo>
                  <a:pt x="42891" y="930494"/>
                </a:lnTo>
                <a:lnTo>
                  <a:pt x="55674" y="886165"/>
                </a:lnTo>
                <a:lnTo>
                  <a:pt x="70023" y="842523"/>
                </a:lnTo>
                <a:lnTo>
                  <a:pt x="85906" y="799601"/>
                </a:lnTo>
                <a:lnTo>
                  <a:pt x="103289" y="757431"/>
                </a:lnTo>
                <a:lnTo>
                  <a:pt x="122141" y="716046"/>
                </a:lnTo>
                <a:lnTo>
                  <a:pt x="142430" y="675479"/>
                </a:lnTo>
                <a:lnTo>
                  <a:pt x="164121" y="635761"/>
                </a:lnTo>
                <a:lnTo>
                  <a:pt x="187183" y="596925"/>
                </a:lnTo>
                <a:lnTo>
                  <a:pt x="211584" y="559005"/>
                </a:lnTo>
                <a:lnTo>
                  <a:pt x="237290" y="522032"/>
                </a:lnTo>
                <a:lnTo>
                  <a:pt x="264270" y="486040"/>
                </a:lnTo>
                <a:lnTo>
                  <a:pt x="292490" y="451060"/>
                </a:lnTo>
                <a:lnTo>
                  <a:pt x="321918" y="417125"/>
                </a:lnTo>
                <a:lnTo>
                  <a:pt x="352522" y="384268"/>
                </a:lnTo>
                <a:lnTo>
                  <a:pt x="384268" y="352522"/>
                </a:lnTo>
                <a:lnTo>
                  <a:pt x="417125" y="321918"/>
                </a:lnTo>
                <a:lnTo>
                  <a:pt x="451060" y="292490"/>
                </a:lnTo>
                <a:lnTo>
                  <a:pt x="486040" y="264270"/>
                </a:lnTo>
                <a:lnTo>
                  <a:pt x="522032" y="237290"/>
                </a:lnTo>
                <a:lnTo>
                  <a:pt x="559005" y="211584"/>
                </a:lnTo>
                <a:lnTo>
                  <a:pt x="596925" y="187183"/>
                </a:lnTo>
                <a:lnTo>
                  <a:pt x="635761" y="164121"/>
                </a:lnTo>
                <a:lnTo>
                  <a:pt x="675479" y="142430"/>
                </a:lnTo>
                <a:lnTo>
                  <a:pt x="716046" y="122141"/>
                </a:lnTo>
                <a:lnTo>
                  <a:pt x="757431" y="103289"/>
                </a:lnTo>
                <a:lnTo>
                  <a:pt x="799601" y="85906"/>
                </a:lnTo>
                <a:lnTo>
                  <a:pt x="842523" y="70023"/>
                </a:lnTo>
                <a:lnTo>
                  <a:pt x="886165" y="55674"/>
                </a:lnTo>
                <a:lnTo>
                  <a:pt x="930494" y="42891"/>
                </a:lnTo>
                <a:lnTo>
                  <a:pt x="975477" y="31707"/>
                </a:lnTo>
                <a:lnTo>
                  <a:pt x="1021082" y="22154"/>
                </a:lnTo>
                <a:lnTo>
                  <a:pt x="1067277" y="14265"/>
                </a:lnTo>
                <a:lnTo>
                  <a:pt x="1114029" y="8073"/>
                </a:lnTo>
                <a:lnTo>
                  <a:pt x="1161305" y="3609"/>
                </a:lnTo>
                <a:lnTo>
                  <a:pt x="1209072" y="907"/>
                </a:lnTo>
                <a:lnTo>
                  <a:pt x="1257299" y="0"/>
                </a:lnTo>
                <a:lnTo>
                  <a:pt x="1305526" y="907"/>
                </a:lnTo>
                <a:lnTo>
                  <a:pt x="1353294" y="3609"/>
                </a:lnTo>
                <a:lnTo>
                  <a:pt x="1400570" y="8073"/>
                </a:lnTo>
                <a:lnTo>
                  <a:pt x="1447322" y="14265"/>
                </a:lnTo>
                <a:lnTo>
                  <a:pt x="1493516" y="22154"/>
                </a:lnTo>
                <a:lnTo>
                  <a:pt x="1539122" y="31707"/>
                </a:lnTo>
                <a:lnTo>
                  <a:pt x="1584105" y="42891"/>
                </a:lnTo>
                <a:lnTo>
                  <a:pt x="1628434" y="55674"/>
                </a:lnTo>
                <a:lnTo>
                  <a:pt x="1672076" y="70023"/>
                </a:lnTo>
                <a:lnTo>
                  <a:pt x="1714998" y="85906"/>
                </a:lnTo>
                <a:lnTo>
                  <a:pt x="1757167" y="103289"/>
                </a:lnTo>
                <a:lnTo>
                  <a:pt x="1798552" y="122141"/>
                </a:lnTo>
                <a:lnTo>
                  <a:pt x="1839120" y="142430"/>
                </a:lnTo>
                <a:lnTo>
                  <a:pt x="1878838" y="164121"/>
                </a:lnTo>
                <a:lnTo>
                  <a:pt x="1917673" y="187183"/>
                </a:lnTo>
                <a:lnTo>
                  <a:pt x="1955594" y="211584"/>
                </a:lnTo>
                <a:lnTo>
                  <a:pt x="1992566" y="237290"/>
                </a:lnTo>
                <a:lnTo>
                  <a:pt x="2028559" y="264270"/>
                </a:lnTo>
                <a:lnTo>
                  <a:pt x="2063539" y="292490"/>
                </a:lnTo>
                <a:lnTo>
                  <a:pt x="2097474" y="321918"/>
                </a:lnTo>
                <a:lnTo>
                  <a:pt x="2130331" y="352522"/>
                </a:lnTo>
                <a:lnTo>
                  <a:pt x="2162077" y="384268"/>
                </a:lnTo>
                <a:lnTo>
                  <a:pt x="2192681" y="417125"/>
                </a:lnTo>
                <a:lnTo>
                  <a:pt x="2222109" y="451060"/>
                </a:lnTo>
                <a:lnTo>
                  <a:pt x="2250329" y="486040"/>
                </a:lnTo>
                <a:lnTo>
                  <a:pt x="2277308" y="522032"/>
                </a:lnTo>
                <a:lnTo>
                  <a:pt x="2303015" y="559005"/>
                </a:lnTo>
                <a:lnTo>
                  <a:pt x="2327415" y="596925"/>
                </a:lnTo>
                <a:lnTo>
                  <a:pt x="2350478" y="635761"/>
                </a:lnTo>
                <a:lnTo>
                  <a:pt x="2372169" y="675479"/>
                </a:lnTo>
                <a:lnTo>
                  <a:pt x="2392457" y="716046"/>
                </a:lnTo>
                <a:lnTo>
                  <a:pt x="2411310" y="757431"/>
                </a:lnTo>
                <a:lnTo>
                  <a:pt x="2428693" y="799601"/>
                </a:lnTo>
                <a:lnTo>
                  <a:pt x="2444576" y="842523"/>
                </a:lnTo>
                <a:lnTo>
                  <a:pt x="2458925" y="886165"/>
                </a:lnTo>
                <a:lnTo>
                  <a:pt x="2471708" y="930494"/>
                </a:lnTo>
                <a:lnTo>
                  <a:pt x="2482892" y="975477"/>
                </a:lnTo>
                <a:lnTo>
                  <a:pt x="2492444" y="1021082"/>
                </a:lnTo>
                <a:lnTo>
                  <a:pt x="2500333" y="1067277"/>
                </a:lnTo>
                <a:lnTo>
                  <a:pt x="2506526" y="1114029"/>
                </a:lnTo>
                <a:lnTo>
                  <a:pt x="2510989" y="1161305"/>
                </a:lnTo>
                <a:lnTo>
                  <a:pt x="2513691" y="1209072"/>
                </a:lnTo>
                <a:lnTo>
                  <a:pt x="2514599" y="1257299"/>
                </a:lnTo>
                <a:lnTo>
                  <a:pt x="2513691" y="1305526"/>
                </a:lnTo>
                <a:lnTo>
                  <a:pt x="2510989" y="1353294"/>
                </a:lnTo>
                <a:lnTo>
                  <a:pt x="2506526" y="1400570"/>
                </a:lnTo>
                <a:lnTo>
                  <a:pt x="2500333" y="1447322"/>
                </a:lnTo>
                <a:lnTo>
                  <a:pt x="2492444" y="1493516"/>
                </a:lnTo>
                <a:lnTo>
                  <a:pt x="2482892" y="1539122"/>
                </a:lnTo>
                <a:lnTo>
                  <a:pt x="2471708" y="1584105"/>
                </a:lnTo>
                <a:lnTo>
                  <a:pt x="2458925" y="1628434"/>
                </a:lnTo>
                <a:lnTo>
                  <a:pt x="2444576" y="1672076"/>
                </a:lnTo>
                <a:lnTo>
                  <a:pt x="2428693" y="1714998"/>
                </a:lnTo>
                <a:lnTo>
                  <a:pt x="2411310" y="1757167"/>
                </a:lnTo>
                <a:lnTo>
                  <a:pt x="2392457" y="1798552"/>
                </a:lnTo>
                <a:lnTo>
                  <a:pt x="2372169" y="1839120"/>
                </a:lnTo>
                <a:lnTo>
                  <a:pt x="2350478" y="1878838"/>
                </a:lnTo>
                <a:lnTo>
                  <a:pt x="2327415" y="1917673"/>
                </a:lnTo>
                <a:lnTo>
                  <a:pt x="2303015" y="1955594"/>
                </a:lnTo>
                <a:lnTo>
                  <a:pt x="2277308" y="1992566"/>
                </a:lnTo>
                <a:lnTo>
                  <a:pt x="2250329" y="2028559"/>
                </a:lnTo>
                <a:lnTo>
                  <a:pt x="2222109" y="2063539"/>
                </a:lnTo>
                <a:lnTo>
                  <a:pt x="2192681" y="2097474"/>
                </a:lnTo>
                <a:lnTo>
                  <a:pt x="2162077" y="2130331"/>
                </a:lnTo>
                <a:lnTo>
                  <a:pt x="2130331" y="2162077"/>
                </a:lnTo>
                <a:lnTo>
                  <a:pt x="2097474" y="2192681"/>
                </a:lnTo>
                <a:lnTo>
                  <a:pt x="2063539" y="2222109"/>
                </a:lnTo>
                <a:lnTo>
                  <a:pt x="2028559" y="2250329"/>
                </a:lnTo>
                <a:lnTo>
                  <a:pt x="1992566" y="2277308"/>
                </a:lnTo>
                <a:lnTo>
                  <a:pt x="1955594" y="2303015"/>
                </a:lnTo>
                <a:lnTo>
                  <a:pt x="1917673" y="2327415"/>
                </a:lnTo>
                <a:lnTo>
                  <a:pt x="1878838" y="2350478"/>
                </a:lnTo>
                <a:lnTo>
                  <a:pt x="1839120" y="2372169"/>
                </a:lnTo>
                <a:lnTo>
                  <a:pt x="1798552" y="2392457"/>
                </a:lnTo>
                <a:lnTo>
                  <a:pt x="1757167" y="2411310"/>
                </a:lnTo>
                <a:lnTo>
                  <a:pt x="1714998" y="2428693"/>
                </a:lnTo>
                <a:lnTo>
                  <a:pt x="1672076" y="2444576"/>
                </a:lnTo>
                <a:lnTo>
                  <a:pt x="1628434" y="2458925"/>
                </a:lnTo>
                <a:lnTo>
                  <a:pt x="1584105" y="2471708"/>
                </a:lnTo>
                <a:lnTo>
                  <a:pt x="1539122" y="2482892"/>
                </a:lnTo>
                <a:lnTo>
                  <a:pt x="1493516" y="2492444"/>
                </a:lnTo>
                <a:lnTo>
                  <a:pt x="1447322" y="2500333"/>
                </a:lnTo>
                <a:lnTo>
                  <a:pt x="1400570" y="2506526"/>
                </a:lnTo>
                <a:lnTo>
                  <a:pt x="1353294" y="2510989"/>
                </a:lnTo>
                <a:lnTo>
                  <a:pt x="1305526" y="2513691"/>
                </a:lnTo>
                <a:lnTo>
                  <a:pt x="1257299" y="2514599"/>
                </a:lnTo>
                <a:close/>
              </a:path>
            </a:pathLst>
          </a:custGeom>
          <a:solidFill>
            <a:srgbClr val="2F6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075073" y="9925050"/>
            <a:ext cx="16213455" cy="361950"/>
            <a:chOff x="2075073" y="9925050"/>
            <a:chExt cx="16213455" cy="361950"/>
          </a:xfrm>
        </p:grpSpPr>
        <p:sp>
          <p:nvSpPr>
            <p:cNvPr id="15" name="object 15"/>
            <p:cNvSpPr/>
            <p:nvPr/>
          </p:nvSpPr>
          <p:spPr>
            <a:xfrm>
              <a:off x="2265573" y="9925050"/>
              <a:ext cx="16022955" cy="171450"/>
            </a:xfrm>
            <a:custGeom>
              <a:avLst/>
              <a:gdLst/>
              <a:ahLst/>
              <a:cxnLst/>
              <a:rect l="l" t="t" r="r" b="b"/>
              <a:pathLst>
                <a:path w="16022955" h="171450">
                  <a:moveTo>
                    <a:pt x="0" y="171449"/>
                  </a:moveTo>
                  <a:lnTo>
                    <a:pt x="16022425" y="171449"/>
                  </a:lnTo>
                  <a:lnTo>
                    <a:pt x="16022425" y="0"/>
                  </a:lnTo>
                  <a:lnTo>
                    <a:pt x="0" y="0"/>
                  </a:lnTo>
                  <a:lnTo>
                    <a:pt x="0" y="171449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75073" y="10096499"/>
              <a:ext cx="16213455" cy="190500"/>
            </a:xfrm>
            <a:custGeom>
              <a:avLst/>
              <a:gdLst/>
              <a:ahLst/>
              <a:cxnLst/>
              <a:rect l="l" t="t" r="r" b="b"/>
              <a:pathLst>
                <a:path w="16213455" h="190500">
                  <a:moveTo>
                    <a:pt x="0" y="0"/>
                  </a:moveTo>
                  <a:lnTo>
                    <a:pt x="16212925" y="0"/>
                  </a:lnTo>
                  <a:lnTo>
                    <a:pt x="16212925" y="190500"/>
                  </a:lnTo>
                  <a:lnTo>
                    <a:pt x="0" y="190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832" y="9463804"/>
            <a:ext cx="737468" cy="7374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264" y="9612293"/>
            <a:ext cx="649721" cy="44048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42443" y="518002"/>
            <a:ext cx="2238374" cy="120014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066918" y="1433443"/>
            <a:ext cx="1314450" cy="152400"/>
            <a:chOff x="1066918" y="1433443"/>
            <a:chExt cx="1314450" cy="152400"/>
          </a:xfrm>
        </p:grpSpPr>
        <p:sp>
          <p:nvSpPr>
            <p:cNvPr id="21" name="object 21"/>
            <p:cNvSpPr/>
            <p:nvPr/>
          </p:nvSpPr>
          <p:spPr>
            <a:xfrm>
              <a:off x="1066918" y="1433443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6918" y="1509643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9763145" y="8196045"/>
            <a:ext cx="2098675" cy="1041400"/>
          </a:xfrm>
          <a:custGeom>
            <a:avLst/>
            <a:gdLst/>
            <a:ahLst/>
            <a:cxnLst/>
            <a:rect l="l" t="t" r="r" b="b"/>
            <a:pathLst>
              <a:path w="2098675" h="1041400">
                <a:moveTo>
                  <a:pt x="1459624" y="977900"/>
                </a:moveTo>
                <a:lnTo>
                  <a:pt x="1262694" y="977900"/>
                </a:lnTo>
                <a:lnTo>
                  <a:pt x="1309065" y="971550"/>
                </a:lnTo>
                <a:lnTo>
                  <a:pt x="1341768" y="961390"/>
                </a:lnTo>
                <a:lnTo>
                  <a:pt x="1404309" y="935990"/>
                </a:lnTo>
                <a:lnTo>
                  <a:pt x="1477290" y="894080"/>
                </a:lnTo>
                <a:lnTo>
                  <a:pt x="1518471" y="866140"/>
                </a:lnTo>
                <a:lnTo>
                  <a:pt x="1557818" y="835660"/>
                </a:lnTo>
                <a:lnTo>
                  <a:pt x="1595383" y="802640"/>
                </a:lnTo>
                <a:lnTo>
                  <a:pt x="1631215" y="769620"/>
                </a:lnTo>
                <a:lnTo>
                  <a:pt x="1665367" y="734060"/>
                </a:lnTo>
                <a:lnTo>
                  <a:pt x="1697889" y="695960"/>
                </a:lnTo>
                <a:lnTo>
                  <a:pt x="1728832" y="657860"/>
                </a:lnTo>
                <a:lnTo>
                  <a:pt x="1758247" y="617220"/>
                </a:lnTo>
                <a:lnTo>
                  <a:pt x="1786185" y="575310"/>
                </a:lnTo>
                <a:lnTo>
                  <a:pt x="1814657" y="528320"/>
                </a:lnTo>
                <a:lnTo>
                  <a:pt x="1841090" y="480060"/>
                </a:lnTo>
                <a:lnTo>
                  <a:pt x="1865838" y="431800"/>
                </a:lnTo>
                <a:lnTo>
                  <a:pt x="1889256" y="382270"/>
                </a:lnTo>
                <a:lnTo>
                  <a:pt x="1933521" y="281940"/>
                </a:lnTo>
                <a:lnTo>
                  <a:pt x="1944441" y="252730"/>
                </a:lnTo>
                <a:lnTo>
                  <a:pt x="1944273" y="250190"/>
                </a:lnTo>
                <a:lnTo>
                  <a:pt x="1945197" y="242570"/>
                </a:lnTo>
                <a:lnTo>
                  <a:pt x="1921498" y="236220"/>
                </a:lnTo>
                <a:lnTo>
                  <a:pt x="1909606" y="233680"/>
                </a:lnTo>
                <a:lnTo>
                  <a:pt x="1897737" y="229870"/>
                </a:lnTo>
                <a:lnTo>
                  <a:pt x="1877803" y="222250"/>
                </a:lnTo>
                <a:lnTo>
                  <a:pt x="1866342" y="210820"/>
                </a:lnTo>
                <a:lnTo>
                  <a:pt x="1862536" y="196850"/>
                </a:lnTo>
                <a:lnTo>
                  <a:pt x="1865565" y="175260"/>
                </a:lnTo>
                <a:lnTo>
                  <a:pt x="1882617" y="138430"/>
                </a:lnTo>
                <a:lnTo>
                  <a:pt x="1911161" y="109220"/>
                </a:lnTo>
                <a:lnTo>
                  <a:pt x="1940115" y="78740"/>
                </a:lnTo>
                <a:lnTo>
                  <a:pt x="1998621" y="20320"/>
                </a:lnTo>
                <a:lnTo>
                  <a:pt x="2003556" y="16510"/>
                </a:lnTo>
                <a:lnTo>
                  <a:pt x="2008869" y="11430"/>
                </a:lnTo>
                <a:lnTo>
                  <a:pt x="2014497" y="7620"/>
                </a:lnTo>
                <a:lnTo>
                  <a:pt x="2020377" y="5080"/>
                </a:lnTo>
                <a:lnTo>
                  <a:pt x="2038571" y="0"/>
                </a:lnTo>
                <a:lnTo>
                  <a:pt x="2054733" y="2540"/>
                </a:lnTo>
                <a:lnTo>
                  <a:pt x="2077833" y="33020"/>
                </a:lnTo>
                <a:lnTo>
                  <a:pt x="2083174" y="83820"/>
                </a:lnTo>
                <a:lnTo>
                  <a:pt x="2017857" y="83820"/>
                </a:lnTo>
                <a:lnTo>
                  <a:pt x="1934277" y="167640"/>
                </a:lnTo>
                <a:lnTo>
                  <a:pt x="1958395" y="177800"/>
                </a:lnTo>
                <a:lnTo>
                  <a:pt x="2032389" y="212090"/>
                </a:lnTo>
                <a:lnTo>
                  <a:pt x="2095353" y="212090"/>
                </a:lnTo>
                <a:lnTo>
                  <a:pt x="2097741" y="237490"/>
                </a:lnTo>
                <a:lnTo>
                  <a:pt x="2098077" y="245110"/>
                </a:lnTo>
                <a:lnTo>
                  <a:pt x="2097405" y="251460"/>
                </a:lnTo>
                <a:lnTo>
                  <a:pt x="2093241" y="267970"/>
                </a:lnTo>
                <a:lnTo>
                  <a:pt x="2088391" y="274320"/>
                </a:lnTo>
                <a:lnTo>
                  <a:pt x="2006181" y="274320"/>
                </a:lnTo>
                <a:lnTo>
                  <a:pt x="1997119" y="294640"/>
                </a:lnTo>
                <a:lnTo>
                  <a:pt x="1992655" y="303530"/>
                </a:lnTo>
                <a:lnTo>
                  <a:pt x="1988373" y="313690"/>
                </a:lnTo>
                <a:lnTo>
                  <a:pt x="1969432" y="358140"/>
                </a:lnTo>
                <a:lnTo>
                  <a:pt x="1949851" y="402590"/>
                </a:lnTo>
                <a:lnTo>
                  <a:pt x="1929455" y="447040"/>
                </a:lnTo>
                <a:lnTo>
                  <a:pt x="1908069" y="490220"/>
                </a:lnTo>
                <a:lnTo>
                  <a:pt x="1885517" y="532130"/>
                </a:lnTo>
                <a:lnTo>
                  <a:pt x="1861625" y="574040"/>
                </a:lnTo>
                <a:lnTo>
                  <a:pt x="1836216" y="614680"/>
                </a:lnTo>
                <a:lnTo>
                  <a:pt x="1809117" y="655320"/>
                </a:lnTo>
                <a:lnTo>
                  <a:pt x="1778730" y="697230"/>
                </a:lnTo>
                <a:lnTo>
                  <a:pt x="1746948" y="736600"/>
                </a:lnTo>
                <a:lnTo>
                  <a:pt x="1713706" y="774700"/>
                </a:lnTo>
                <a:lnTo>
                  <a:pt x="1678941" y="811530"/>
                </a:lnTo>
                <a:lnTo>
                  <a:pt x="1642587" y="847090"/>
                </a:lnTo>
                <a:lnTo>
                  <a:pt x="1604579" y="880110"/>
                </a:lnTo>
                <a:lnTo>
                  <a:pt x="1564855" y="910590"/>
                </a:lnTo>
                <a:lnTo>
                  <a:pt x="1523347" y="939800"/>
                </a:lnTo>
                <a:lnTo>
                  <a:pt x="1479994" y="966470"/>
                </a:lnTo>
                <a:lnTo>
                  <a:pt x="1459624" y="977900"/>
                </a:lnTo>
                <a:close/>
              </a:path>
              <a:path w="2098675" h="1041400">
                <a:moveTo>
                  <a:pt x="900824" y="941070"/>
                </a:moveTo>
                <a:lnTo>
                  <a:pt x="642651" y="941070"/>
                </a:lnTo>
                <a:lnTo>
                  <a:pt x="692024" y="939800"/>
                </a:lnTo>
                <a:lnTo>
                  <a:pt x="741470" y="933450"/>
                </a:lnTo>
                <a:lnTo>
                  <a:pt x="790951" y="919480"/>
                </a:lnTo>
                <a:lnTo>
                  <a:pt x="840429" y="900430"/>
                </a:lnTo>
                <a:lnTo>
                  <a:pt x="892299" y="872490"/>
                </a:lnTo>
                <a:lnTo>
                  <a:pt x="938877" y="838200"/>
                </a:lnTo>
                <a:lnTo>
                  <a:pt x="939129" y="834390"/>
                </a:lnTo>
                <a:lnTo>
                  <a:pt x="939969" y="831850"/>
                </a:lnTo>
                <a:lnTo>
                  <a:pt x="939213" y="829310"/>
                </a:lnTo>
                <a:lnTo>
                  <a:pt x="921052" y="778510"/>
                </a:lnTo>
                <a:lnTo>
                  <a:pt x="908298" y="727710"/>
                </a:lnTo>
                <a:lnTo>
                  <a:pt x="900518" y="675640"/>
                </a:lnTo>
                <a:lnTo>
                  <a:pt x="897276" y="624840"/>
                </a:lnTo>
                <a:lnTo>
                  <a:pt x="898137" y="572770"/>
                </a:lnTo>
                <a:lnTo>
                  <a:pt x="902665" y="520700"/>
                </a:lnTo>
                <a:lnTo>
                  <a:pt x="910426" y="468630"/>
                </a:lnTo>
                <a:lnTo>
                  <a:pt x="920985" y="416560"/>
                </a:lnTo>
                <a:lnTo>
                  <a:pt x="933635" y="365760"/>
                </a:lnTo>
                <a:lnTo>
                  <a:pt x="948726" y="314960"/>
                </a:lnTo>
                <a:lnTo>
                  <a:pt x="966747" y="265430"/>
                </a:lnTo>
                <a:lnTo>
                  <a:pt x="988185" y="217170"/>
                </a:lnTo>
                <a:lnTo>
                  <a:pt x="1020871" y="162560"/>
                </a:lnTo>
                <a:lnTo>
                  <a:pt x="1063953" y="114300"/>
                </a:lnTo>
                <a:lnTo>
                  <a:pt x="1109117" y="87630"/>
                </a:lnTo>
                <a:lnTo>
                  <a:pt x="1155313" y="82550"/>
                </a:lnTo>
                <a:lnTo>
                  <a:pt x="1199194" y="97790"/>
                </a:lnTo>
                <a:lnTo>
                  <a:pt x="1237413" y="133350"/>
                </a:lnTo>
                <a:lnTo>
                  <a:pt x="1244181" y="144780"/>
                </a:lnTo>
                <a:lnTo>
                  <a:pt x="1147302" y="144780"/>
                </a:lnTo>
                <a:lnTo>
                  <a:pt x="1128501" y="147320"/>
                </a:lnTo>
                <a:lnTo>
                  <a:pt x="1096600" y="172720"/>
                </a:lnTo>
                <a:lnTo>
                  <a:pt x="1063785" y="214630"/>
                </a:lnTo>
                <a:lnTo>
                  <a:pt x="1036718" y="262890"/>
                </a:lnTo>
                <a:lnTo>
                  <a:pt x="1015590" y="314960"/>
                </a:lnTo>
                <a:lnTo>
                  <a:pt x="998840" y="368300"/>
                </a:lnTo>
                <a:lnTo>
                  <a:pt x="984909" y="422910"/>
                </a:lnTo>
                <a:lnTo>
                  <a:pt x="974131" y="472440"/>
                </a:lnTo>
                <a:lnTo>
                  <a:pt x="966108" y="521970"/>
                </a:lnTo>
                <a:lnTo>
                  <a:pt x="961399" y="572770"/>
                </a:lnTo>
                <a:lnTo>
                  <a:pt x="960666" y="617220"/>
                </a:lnTo>
                <a:lnTo>
                  <a:pt x="960653" y="624840"/>
                </a:lnTo>
                <a:lnTo>
                  <a:pt x="964152" y="673100"/>
                </a:lnTo>
                <a:lnTo>
                  <a:pt x="972729" y="723900"/>
                </a:lnTo>
                <a:lnTo>
                  <a:pt x="976530" y="740410"/>
                </a:lnTo>
                <a:lnTo>
                  <a:pt x="981024" y="755650"/>
                </a:lnTo>
                <a:lnTo>
                  <a:pt x="986053" y="772160"/>
                </a:lnTo>
                <a:lnTo>
                  <a:pt x="991461" y="791210"/>
                </a:lnTo>
                <a:lnTo>
                  <a:pt x="1079436" y="791210"/>
                </a:lnTo>
                <a:lnTo>
                  <a:pt x="1048749" y="824230"/>
                </a:lnTo>
                <a:lnTo>
                  <a:pt x="1043041" y="830580"/>
                </a:lnTo>
                <a:lnTo>
                  <a:pt x="1031751" y="843280"/>
                </a:lnTo>
                <a:lnTo>
                  <a:pt x="1025901" y="849630"/>
                </a:lnTo>
                <a:lnTo>
                  <a:pt x="1040033" y="872490"/>
                </a:lnTo>
                <a:lnTo>
                  <a:pt x="1056550" y="891540"/>
                </a:lnTo>
                <a:lnTo>
                  <a:pt x="1059187" y="894080"/>
                </a:lnTo>
                <a:lnTo>
                  <a:pt x="975081" y="894080"/>
                </a:lnTo>
                <a:lnTo>
                  <a:pt x="967510" y="899160"/>
                </a:lnTo>
                <a:lnTo>
                  <a:pt x="952401" y="908050"/>
                </a:lnTo>
                <a:lnTo>
                  <a:pt x="944925" y="913130"/>
                </a:lnTo>
                <a:lnTo>
                  <a:pt x="903337" y="939800"/>
                </a:lnTo>
                <a:lnTo>
                  <a:pt x="900824" y="941070"/>
                </a:lnTo>
                <a:close/>
              </a:path>
              <a:path w="2098675" h="1041400">
                <a:moveTo>
                  <a:pt x="2095353" y="212090"/>
                </a:moveTo>
                <a:lnTo>
                  <a:pt x="2032389" y="212090"/>
                </a:lnTo>
                <a:lnTo>
                  <a:pt x="2017857" y="83820"/>
                </a:lnTo>
                <a:lnTo>
                  <a:pt x="2083174" y="83820"/>
                </a:lnTo>
                <a:lnTo>
                  <a:pt x="2088454" y="138430"/>
                </a:lnTo>
                <a:lnTo>
                  <a:pt x="2093193" y="189230"/>
                </a:lnTo>
                <a:lnTo>
                  <a:pt x="2095353" y="212090"/>
                </a:lnTo>
                <a:close/>
              </a:path>
              <a:path w="2098675" h="1041400">
                <a:moveTo>
                  <a:pt x="1079436" y="791210"/>
                </a:moveTo>
                <a:lnTo>
                  <a:pt x="991461" y="791210"/>
                </a:lnTo>
                <a:lnTo>
                  <a:pt x="1022940" y="759460"/>
                </a:lnTo>
                <a:lnTo>
                  <a:pt x="1051017" y="726440"/>
                </a:lnTo>
                <a:lnTo>
                  <a:pt x="1076322" y="694690"/>
                </a:lnTo>
                <a:lnTo>
                  <a:pt x="1099485" y="660400"/>
                </a:lnTo>
                <a:lnTo>
                  <a:pt x="1125249" y="617220"/>
                </a:lnTo>
                <a:lnTo>
                  <a:pt x="1147153" y="574040"/>
                </a:lnTo>
                <a:lnTo>
                  <a:pt x="1165465" y="528320"/>
                </a:lnTo>
                <a:lnTo>
                  <a:pt x="1180450" y="482600"/>
                </a:lnTo>
                <a:lnTo>
                  <a:pt x="1192376" y="434340"/>
                </a:lnTo>
                <a:lnTo>
                  <a:pt x="1201509" y="387350"/>
                </a:lnTo>
                <a:lnTo>
                  <a:pt x="1208117" y="337820"/>
                </a:lnTo>
                <a:lnTo>
                  <a:pt x="1212465" y="288290"/>
                </a:lnTo>
                <a:lnTo>
                  <a:pt x="1212607" y="267970"/>
                </a:lnTo>
                <a:lnTo>
                  <a:pt x="1211194" y="250190"/>
                </a:lnTo>
                <a:lnTo>
                  <a:pt x="1204569" y="212090"/>
                </a:lnTo>
                <a:lnTo>
                  <a:pt x="1189520" y="176530"/>
                </a:lnTo>
                <a:lnTo>
                  <a:pt x="1147302" y="144780"/>
                </a:lnTo>
                <a:lnTo>
                  <a:pt x="1244181" y="144780"/>
                </a:lnTo>
                <a:lnTo>
                  <a:pt x="1254709" y="162560"/>
                </a:lnTo>
                <a:lnTo>
                  <a:pt x="1266288" y="193040"/>
                </a:lnTo>
                <a:lnTo>
                  <a:pt x="1273110" y="224790"/>
                </a:lnTo>
                <a:lnTo>
                  <a:pt x="1276020" y="256540"/>
                </a:lnTo>
                <a:lnTo>
                  <a:pt x="1275922" y="281940"/>
                </a:lnTo>
                <a:lnTo>
                  <a:pt x="1270908" y="355600"/>
                </a:lnTo>
                <a:lnTo>
                  <a:pt x="1263001" y="405130"/>
                </a:lnTo>
                <a:lnTo>
                  <a:pt x="1253205" y="452120"/>
                </a:lnTo>
                <a:lnTo>
                  <a:pt x="1241412" y="500380"/>
                </a:lnTo>
                <a:lnTo>
                  <a:pt x="1226739" y="546100"/>
                </a:lnTo>
                <a:lnTo>
                  <a:pt x="1209251" y="590550"/>
                </a:lnTo>
                <a:lnTo>
                  <a:pt x="1189010" y="632460"/>
                </a:lnTo>
                <a:lnTo>
                  <a:pt x="1166081" y="674370"/>
                </a:lnTo>
                <a:lnTo>
                  <a:pt x="1140527" y="713740"/>
                </a:lnTo>
                <a:lnTo>
                  <a:pt x="1112411" y="751840"/>
                </a:lnTo>
                <a:lnTo>
                  <a:pt x="1081797" y="788670"/>
                </a:lnTo>
                <a:lnTo>
                  <a:pt x="1079436" y="791210"/>
                </a:lnTo>
                <a:close/>
              </a:path>
              <a:path w="2098675" h="1041400">
                <a:moveTo>
                  <a:pt x="2053977" y="287020"/>
                </a:moveTo>
                <a:lnTo>
                  <a:pt x="2030898" y="281940"/>
                </a:lnTo>
                <a:lnTo>
                  <a:pt x="2018893" y="278130"/>
                </a:lnTo>
                <a:lnTo>
                  <a:pt x="2006181" y="274320"/>
                </a:lnTo>
                <a:lnTo>
                  <a:pt x="2088391" y="274320"/>
                </a:lnTo>
                <a:lnTo>
                  <a:pt x="2084511" y="279400"/>
                </a:lnTo>
                <a:lnTo>
                  <a:pt x="2071370" y="285750"/>
                </a:lnTo>
                <a:lnTo>
                  <a:pt x="2053977" y="287020"/>
                </a:lnTo>
                <a:close/>
              </a:path>
              <a:path w="2098675" h="1041400">
                <a:moveTo>
                  <a:pt x="297417" y="791210"/>
                </a:moveTo>
                <a:lnTo>
                  <a:pt x="267433" y="791210"/>
                </a:lnTo>
                <a:lnTo>
                  <a:pt x="237465" y="788670"/>
                </a:lnTo>
                <a:lnTo>
                  <a:pt x="166573" y="768350"/>
                </a:lnTo>
                <a:lnTo>
                  <a:pt x="128592" y="749300"/>
                </a:lnTo>
                <a:lnTo>
                  <a:pt x="94219" y="725170"/>
                </a:lnTo>
                <a:lnTo>
                  <a:pt x="64126" y="695960"/>
                </a:lnTo>
                <a:lnTo>
                  <a:pt x="38985" y="661670"/>
                </a:lnTo>
                <a:lnTo>
                  <a:pt x="19469" y="624840"/>
                </a:lnTo>
                <a:lnTo>
                  <a:pt x="6249" y="582930"/>
                </a:lnTo>
                <a:lnTo>
                  <a:pt x="0" y="538480"/>
                </a:lnTo>
                <a:lnTo>
                  <a:pt x="1391" y="490220"/>
                </a:lnTo>
                <a:lnTo>
                  <a:pt x="11097" y="438150"/>
                </a:lnTo>
                <a:lnTo>
                  <a:pt x="36318" y="400050"/>
                </a:lnTo>
                <a:lnTo>
                  <a:pt x="45786" y="398780"/>
                </a:lnTo>
                <a:lnTo>
                  <a:pt x="56121" y="400050"/>
                </a:lnTo>
                <a:lnTo>
                  <a:pt x="71034" y="439420"/>
                </a:lnTo>
                <a:lnTo>
                  <a:pt x="69036" y="447040"/>
                </a:lnTo>
                <a:lnTo>
                  <a:pt x="66881" y="455930"/>
                </a:lnTo>
                <a:lnTo>
                  <a:pt x="64773" y="463550"/>
                </a:lnTo>
                <a:lnTo>
                  <a:pt x="58911" y="510540"/>
                </a:lnTo>
                <a:lnTo>
                  <a:pt x="63305" y="554990"/>
                </a:lnTo>
                <a:lnTo>
                  <a:pt x="76906" y="598170"/>
                </a:lnTo>
                <a:lnTo>
                  <a:pt x="98665" y="636270"/>
                </a:lnTo>
                <a:lnTo>
                  <a:pt x="127531" y="669290"/>
                </a:lnTo>
                <a:lnTo>
                  <a:pt x="162456" y="697230"/>
                </a:lnTo>
                <a:lnTo>
                  <a:pt x="202389" y="716280"/>
                </a:lnTo>
                <a:lnTo>
                  <a:pt x="246282" y="727710"/>
                </a:lnTo>
                <a:lnTo>
                  <a:pt x="432699" y="727710"/>
                </a:lnTo>
                <a:lnTo>
                  <a:pt x="391449" y="769620"/>
                </a:lnTo>
                <a:lnTo>
                  <a:pt x="399590" y="788670"/>
                </a:lnTo>
                <a:lnTo>
                  <a:pt x="327441" y="788670"/>
                </a:lnTo>
                <a:lnTo>
                  <a:pt x="297417" y="791210"/>
                </a:lnTo>
                <a:close/>
              </a:path>
              <a:path w="2098675" h="1041400">
                <a:moveTo>
                  <a:pt x="432699" y="727710"/>
                </a:moveTo>
                <a:lnTo>
                  <a:pt x="298629" y="727710"/>
                </a:lnTo>
                <a:lnTo>
                  <a:pt x="304089" y="726440"/>
                </a:lnTo>
                <a:lnTo>
                  <a:pt x="311481" y="725170"/>
                </a:lnTo>
                <a:lnTo>
                  <a:pt x="311029" y="711200"/>
                </a:lnTo>
                <a:lnTo>
                  <a:pt x="310784" y="704850"/>
                </a:lnTo>
                <a:lnTo>
                  <a:pt x="310389" y="698500"/>
                </a:lnTo>
                <a:lnTo>
                  <a:pt x="309181" y="651510"/>
                </a:lnTo>
                <a:lnTo>
                  <a:pt x="312636" y="607060"/>
                </a:lnTo>
                <a:lnTo>
                  <a:pt x="320784" y="561340"/>
                </a:lnTo>
                <a:lnTo>
                  <a:pt x="333657" y="518160"/>
                </a:lnTo>
                <a:lnTo>
                  <a:pt x="353670" y="476250"/>
                </a:lnTo>
                <a:lnTo>
                  <a:pt x="384645" y="443230"/>
                </a:lnTo>
                <a:lnTo>
                  <a:pt x="445104" y="419100"/>
                </a:lnTo>
                <a:lnTo>
                  <a:pt x="476499" y="421640"/>
                </a:lnTo>
                <a:lnTo>
                  <a:pt x="505437" y="431800"/>
                </a:lnTo>
                <a:lnTo>
                  <a:pt x="528713" y="452120"/>
                </a:lnTo>
                <a:lnTo>
                  <a:pt x="544287" y="476250"/>
                </a:lnTo>
                <a:lnTo>
                  <a:pt x="545825" y="482600"/>
                </a:lnTo>
                <a:lnTo>
                  <a:pt x="450417" y="482600"/>
                </a:lnTo>
                <a:lnTo>
                  <a:pt x="438652" y="485140"/>
                </a:lnTo>
                <a:lnTo>
                  <a:pt x="407368" y="513080"/>
                </a:lnTo>
                <a:lnTo>
                  <a:pt x="386480" y="562610"/>
                </a:lnTo>
                <a:lnTo>
                  <a:pt x="377043" y="604520"/>
                </a:lnTo>
                <a:lnTo>
                  <a:pt x="373276" y="647700"/>
                </a:lnTo>
                <a:lnTo>
                  <a:pt x="374313" y="694690"/>
                </a:lnTo>
                <a:lnTo>
                  <a:pt x="465356" y="694690"/>
                </a:lnTo>
                <a:lnTo>
                  <a:pt x="432699" y="727710"/>
                </a:lnTo>
                <a:close/>
              </a:path>
              <a:path w="2098675" h="1041400">
                <a:moveTo>
                  <a:pt x="465356" y="694690"/>
                </a:moveTo>
                <a:lnTo>
                  <a:pt x="374313" y="694690"/>
                </a:lnTo>
                <a:lnTo>
                  <a:pt x="399489" y="673100"/>
                </a:lnTo>
                <a:lnTo>
                  <a:pt x="421059" y="652780"/>
                </a:lnTo>
                <a:lnTo>
                  <a:pt x="454701" y="605790"/>
                </a:lnTo>
                <a:lnTo>
                  <a:pt x="472834" y="567690"/>
                </a:lnTo>
                <a:lnTo>
                  <a:pt x="487377" y="528320"/>
                </a:lnTo>
                <a:lnTo>
                  <a:pt x="489386" y="518160"/>
                </a:lnTo>
                <a:lnTo>
                  <a:pt x="488332" y="508000"/>
                </a:lnTo>
                <a:lnTo>
                  <a:pt x="483609" y="497840"/>
                </a:lnTo>
                <a:lnTo>
                  <a:pt x="474609" y="490220"/>
                </a:lnTo>
                <a:lnTo>
                  <a:pt x="462497" y="483870"/>
                </a:lnTo>
                <a:lnTo>
                  <a:pt x="450417" y="482600"/>
                </a:lnTo>
                <a:lnTo>
                  <a:pt x="545825" y="482600"/>
                </a:lnTo>
                <a:lnTo>
                  <a:pt x="551671" y="506730"/>
                </a:lnTo>
                <a:lnTo>
                  <a:pt x="550377" y="541020"/>
                </a:lnTo>
                <a:lnTo>
                  <a:pt x="541788" y="576580"/>
                </a:lnTo>
                <a:lnTo>
                  <a:pt x="528285" y="608330"/>
                </a:lnTo>
                <a:lnTo>
                  <a:pt x="510498" y="638810"/>
                </a:lnTo>
                <a:lnTo>
                  <a:pt x="489057" y="668020"/>
                </a:lnTo>
                <a:lnTo>
                  <a:pt x="466612" y="693420"/>
                </a:lnTo>
                <a:lnTo>
                  <a:pt x="465356" y="694690"/>
                </a:lnTo>
                <a:close/>
              </a:path>
              <a:path w="2098675" h="1041400">
                <a:moveTo>
                  <a:pt x="677499" y="1003300"/>
                </a:moveTo>
                <a:lnTo>
                  <a:pt x="628413" y="1002030"/>
                </a:lnTo>
                <a:lnTo>
                  <a:pt x="578707" y="995680"/>
                </a:lnTo>
                <a:lnTo>
                  <a:pt x="532380" y="984250"/>
                </a:lnTo>
                <a:lnTo>
                  <a:pt x="489581" y="966470"/>
                </a:lnTo>
                <a:lnTo>
                  <a:pt x="450459" y="944880"/>
                </a:lnTo>
                <a:lnTo>
                  <a:pt x="415164" y="916940"/>
                </a:lnTo>
                <a:lnTo>
                  <a:pt x="383847" y="883920"/>
                </a:lnTo>
                <a:lnTo>
                  <a:pt x="356656" y="843280"/>
                </a:lnTo>
                <a:lnTo>
                  <a:pt x="332481" y="795020"/>
                </a:lnTo>
                <a:lnTo>
                  <a:pt x="330129" y="792480"/>
                </a:lnTo>
                <a:lnTo>
                  <a:pt x="327441" y="788670"/>
                </a:lnTo>
                <a:lnTo>
                  <a:pt x="399590" y="788670"/>
                </a:lnTo>
                <a:lnTo>
                  <a:pt x="407188" y="806450"/>
                </a:lnTo>
                <a:lnTo>
                  <a:pt x="429669" y="840740"/>
                </a:lnTo>
                <a:lnTo>
                  <a:pt x="459016" y="871220"/>
                </a:lnTo>
                <a:lnTo>
                  <a:pt x="495357" y="896620"/>
                </a:lnTo>
                <a:lnTo>
                  <a:pt x="544280" y="919480"/>
                </a:lnTo>
                <a:lnTo>
                  <a:pt x="593391" y="934720"/>
                </a:lnTo>
                <a:lnTo>
                  <a:pt x="642651" y="941070"/>
                </a:lnTo>
                <a:lnTo>
                  <a:pt x="900824" y="941070"/>
                </a:lnTo>
                <a:lnTo>
                  <a:pt x="860620" y="961390"/>
                </a:lnTo>
                <a:lnTo>
                  <a:pt x="816727" y="977900"/>
                </a:lnTo>
                <a:lnTo>
                  <a:pt x="771608" y="991870"/>
                </a:lnTo>
                <a:lnTo>
                  <a:pt x="725215" y="999490"/>
                </a:lnTo>
                <a:lnTo>
                  <a:pt x="677499" y="1003300"/>
                </a:lnTo>
                <a:close/>
              </a:path>
              <a:path w="2098675" h="1041400">
                <a:moveTo>
                  <a:pt x="1242980" y="1041400"/>
                </a:moveTo>
                <a:lnTo>
                  <a:pt x="1198879" y="1038860"/>
                </a:lnTo>
                <a:lnTo>
                  <a:pt x="1156647" y="1028700"/>
                </a:lnTo>
                <a:lnTo>
                  <a:pt x="1116241" y="1012190"/>
                </a:lnTo>
                <a:lnTo>
                  <a:pt x="1077621" y="990600"/>
                </a:lnTo>
                <a:lnTo>
                  <a:pt x="1040745" y="962660"/>
                </a:lnTo>
                <a:lnTo>
                  <a:pt x="1005573" y="929640"/>
                </a:lnTo>
                <a:lnTo>
                  <a:pt x="998162" y="920750"/>
                </a:lnTo>
                <a:lnTo>
                  <a:pt x="990831" y="913130"/>
                </a:lnTo>
                <a:lnTo>
                  <a:pt x="983247" y="902970"/>
                </a:lnTo>
                <a:lnTo>
                  <a:pt x="975081" y="894080"/>
                </a:lnTo>
                <a:lnTo>
                  <a:pt x="1059187" y="894080"/>
                </a:lnTo>
                <a:lnTo>
                  <a:pt x="1094949" y="924560"/>
                </a:lnTo>
                <a:lnTo>
                  <a:pt x="1134385" y="949960"/>
                </a:lnTo>
                <a:lnTo>
                  <a:pt x="1175434" y="966470"/>
                </a:lnTo>
                <a:lnTo>
                  <a:pt x="1218177" y="976630"/>
                </a:lnTo>
                <a:lnTo>
                  <a:pt x="1262694" y="977900"/>
                </a:lnTo>
                <a:lnTo>
                  <a:pt x="1459624" y="977900"/>
                </a:lnTo>
                <a:lnTo>
                  <a:pt x="1434729" y="991870"/>
                </a:lnTo>
                <a:lnTo>
                  <a:pt x="1386817" y="1012190"/>
                </a:lnTo>
                <a:lnTo>
                  <a:pt x="1336953" y="1028700"/>
                </a:lnTo>
                <a:lnTo>
                  <a:pt x="1288991" y="1038860"/>
                </a:lnTo>
                <a:lnTo>
                  <a:pt x="1242980" y="1041400"/>
                </a:lnTo>
                <a:close/>
              </a:path>
            </a:pathLst>
          </a:custGeom>
          <a:solidFill>
            <a:srgbClr val="BFD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17256" y="7229511"/>
            <a:ext cx="5446395" cy="1044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540635" algn="l"/>
              </a:tabLst>
            </a:pPr>
            <a:r>
              <a:rPr sz="9975" spc="644" baseline="-41353" dirty="0">
                <a:solidFill>
                  <a:srgbClr val="FFFFFF"/>
                </a:solidFill>
                <a:latin typeface="Arial Narrow"/>
                <a:cs typeface="Arial Narrow"/>
              </a:rPr>
              <a:t>160%</a:t>
            </a:r>
            <a:r>
              <a:rPr sz="9975" baseline="-41353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5250" spc="560" dirty="0">
                <a:latin typeface="Calibri"/>
                <a:cs typeface="Calibri"/>
              </a:rPr>
              <a:t>Increase</a:t>
            </a:r>
            <a:endParaRPr sz="5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588479"/>
            <a:ext cx="14300200" cy="824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5250" b="1" spc="735" dirty="0">
                <a:solidFill>
                  <a:srgbClr val="212121"/>
                </a:solidFill>
                <a:latin typeface="Calibri"/>
                <a:cs typeface="Calibri"/>
              </a:rPr>
              <a:t>April </a:t>
            </a:r>
            <a:r>
              <a:rPr sz="5250" b="1" spc="735" dirty="0">
                <a:solidFill>
                  <a:srgbClr val="212121"/>
                </a:solidFill>
                <a:latin typeface="Calibri"/>
                <a:cs typeface="Calibri"/>
              </a:rPr>
              <a:t>2020</a:t>
            </a:r>
            <a:r>
              <a:rPr lang="en-US" sz="5250" b="1" spc="7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5250" b="1" spc="735" dirty="0">
                <a:solidFill>
                  <a:srgbClr val="212121"/>
                </a:solidFill>
                <a:latin typeface="Calibri"/>
                <a:cs typeface="Calibri"/>
              </a:rPr>
              <a:t>-</a:t>
            </a:r>
            <a:r>
              <a:rPr lang="en-US" sz="5250" b="1" spc="735" dirty="0">
                <a:solidFill>
                  <a:srgbClr val="212121"/>
                </a:solidFill>
                <a:latin typeface="Calibri"/>
                <a:cs typeface="Calibri"/>
              </a:rPr>
              <a:t> April </a:t>
            </a:r>
            <a:r>
              <a:rPr sz="5250" b="1" spc="655" dirty="0">
                <a:solidFill>
                  <a:srgbClr val="212121"/>
                </a:solidFill>
                <a:latin typeface="Calibri"/>
                <a:cs typeface="Calibri"/>
              </a:rPr>
              <a:t>2022</a:t>
            </a:r>
            <a:r>
              <a:rPr sz="5250" b="1" spc="5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5250" b="1" spc="935" dirty="0">
                <a:solidFill>
                  <a:srgbClr val="212121"/>
                </a:solidFill>
                <a:latin typeface="Calibri"/>
                <a:cs typeface="Calibri"/>
              </a:rPr>
              <a:t>TOTAL</a:t>
            </a:r>
            <a:r>
              <a:rPr sz="5250" b="1" spc="5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5250" b="1" spc="840" dirty="0">
                <a:solidFill>
                  <a:srgbClr val="212121"/>
                </a:solidFill>
                <a:latin typeface="Calibri"/>
                <a:cs typeface="Calibri"/>
              </a:rPr>
              <a:t>IMPACT</a:t>
            </a:r>
            <a:endParaRPr sz="525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75073" y="9925052"/>
            <a:ext cx="16213455" cy="361950"/>
            <a:chOff x="2075073" y="9925052"/>
            <a:chExt cx="16213455" cy="361950"/>
          </a:xfrm>
        </p:grpSpPr>
        <p:sp>
          <p:nvSpPr>
            <p:cNvPr id="4" name="object 4"/>
            <p:cNvSpPr/>
            <p:nvPr/>
          </p:nvSpPr>
          <p:spPr>
            <a:xfrm>
              <a:off x="2265573" y="9925052"/>
              <a:ext cx="16022955" cy="171450"/>
            </a:xfrm>
            <a:custGeom>
              <a:avLst/>
              <a:gdLst/>
              <a:ahLst/>
              <a:cxnLst/>
              <a:rect l="l" t="t" r="r" b="b"/>
              <a:pathLst>
                <a:path w="16022955" h="171450">
                  <a:moveTo>
                    <a:pt x="0" y="171449"/>
                  </a:moveTo>
                  <a:lnTo>
                    <a:pt x="16022425" y="171449"/>
                  </a:lnTo>
                  <a:lnTo>
                    <a:pt x="16022425" y="0"/>
                  </a:lnTo>
                  <a:lnTo>
                    <a:pt x="0" y="0"/>
                  </a:lnTo>
                  <a:lnTo>
                    <a:pt x="0" y="171449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5073" y="10096502"/>
              <a:ext cx="16213455" cy="190500"/>
            </a:xfrm>
            <a:custGeom>
              <a:avLst/>
              <a:gdLst/>
              <a:ahLst/>
              <a:cxnLst/>
              <a:rect l="l" t="t" r="r" b="b"/>
              <a:pathLst>
                <a:path w="16213455" h="190500">
                  <a:moveTo>
                    <a:pt x="0" y="0"/>
                  </a:moveTo>
                  <a:lnTo>
                    <a:pt x="16212925" y="0"/>
                  </a:lnTo>
                  <a:lnTo>
                    <a:pt x="16212925" y="190497"/>
                  </a:lnTo>
                  <a:lnTo>
                    <a:pt x="0" y="190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9210543"/>
            <a:ext cx="866100" cy="8859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264" y="9315315"/>
            <a:ext cx="1209309" cy="7374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42443" y="518005"/>
            <a:ext cx="2238374" cy="12001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28745" y="4809952"/>
            <a:ext cx="7648575" cy="3505200"/>
          </a:xfrm>
          <a:prstGeom prst="rect">
            <a:avLst/>
          </a:prstGeom>
          <a:solidFill>
            <a:srgbClr val="F4F4F4"/>
          </a:solidFill>
        </p:spPr>
        <p:txBody>
          <a:bodyPr vert="horz" wrap="square" lIns="0" tIns="24892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1960"/>
              </a:spcBef>
            </a:pPr>
            <a:r>
              <a:rPr sz="3750" b="1" spc="484" dirty="0">
                <a:latin typeface="Calibri"/>
                <a:cs typeface="Calibri"/>
              </a:rPr>
              <a:t>Aurora</a:t>
            </a:r>
            <a:r>
              <a:rPr sz="3750" b="1" spc="254" dirty="0">
                <a:latin typeface="Calibri"/>
                <a:cs typeface="Calibri"/>
              </a:rPr>
              <a:t> </a:t>
            </a:r>
            <a:r>
              <a:rPr sz="3750" b="1" spc="725" dirty="0">
                <a:latin typeface="Calibri"/>
                <a:cs typeface="Calibri"/>
              </a:rPr>
              <a:t>FEC</a:t>
            </a:r>
            <a:r>
              <a:rPr sz="3750" b="1" spc="260" dirty="0">
                <a:latin typeface="Calibri"/>
                <a:cs typeface="Calibri"/>
              </a:rPr>
              <a:t> </a:t>
            </a:r>
            <a:r>
              <a:rPr sz="3750" b="1" spc="560" dirty="0">
                <a:latin typeface="Calibri"/>
                <a:cs typeface="Calibri"/>
              </a:rPr>
              <a:t>has</a:t>
            </a:r>
            <a:r>
              <a:rPr sz="3750" b="1" spc="260" dirty="0">
                <a:latin typeface="Calibri"/>
                <a:cs typeface="Calibri"/>
              </a:rPr>
              <a:t> </a:t>
            </a:r>
            <a:r>
              <a:rPr sz="3750" b="1" spc="509" dirty="0">
                <a:latin typeface="Calibri"/>
                <a:cs typeface="Calibri"/>
              </a:rPr>
              <a:t>served</a:t>
            </a:r>
            <a:endParaRPr sz="3750">
              <a:latin typeface="Calibri"/>
              <a:cs typeface="Calibri"/>
            </a:endParaRPr>
          </a:p>
          <a:p>
            <a:pPr marL="229235">
              <a:lnSpc>
                <a:spcPts val="7884"/>
              </a:lnSpc>
              <a:spcBef>
                <a:spcPts val="2890"/>
              </a:spcBef>
            </a:pPr>
            <a:r>
              <a:rPr sz="6950" b="1" spc="980" dirty="0">
                <a:solidFill>
                  <a:srgbClr val="95C73D"/>
                </a:solidFill>
                <a:latin typeface="Calibri"/>
                <a:cs typeface="Calibri"/>
              </a:rPr>
              <a:t>987</a:t>
            </a:r>
            <a:r>
              <a:rPr sz="6950" b="1" spc="450" dirty="0">
                <a:solidFill>
                  <a:srgbClr val="95C73D"/>
                </a:solidFill>
                <a:latin typeface="Calibri"/>
                <a:cs typeface="Calibri"/>
              </a:rPr>
              <a:t> </a:t>
            </a:r>
            <a:r>
              <a:rPr sz="6950" b="1" spc="830" dirty="0">
                <a:solidFill>
                  <a:srgbClr val="95C73D"/>
                </a:solidFill>
                <a:latin typeface="Calibri"/>
                <a:cs typeface="Calibri"/>
              </a:rPr>
              <a:t>clients</a:t>
            </a:r>
            <a:endParaRPr sz="6950">
              <a:latin typeface="Calibri"/>
              <a:cs typeface="Calibri"/>
            </a:endParaRPr>
          </a:p>
          <a:p>
            <a:pPr marL="229235">
              <a:lnSpc>
                <a:spcPts val="7884"/>
              </a:lnSpc>
            </a:pPr>
            <a:r>
              <a:rPr sz="6950" b="1" spc="445" dirty="0">
                <a:solidFill>
                  <a:srgbClr val="95C73D"/>
                </a:solidFill>
                <a:latin typeface="Calibri"/>
                <a:cs typeface="Calibri"/>
              </a:rPr>
              <a:t>1250</a:t>
            </a:r>
            <a:r>
              <a:rPr sz="6950" b="1" spc="450" dirty="0">
                <a:solidFill>
                  <a:srgbClr val="95C73D"/>
                </a:solidFill>
                <a:latin typeface="Calibri"/>
                <a:cs typeface="Calibri"/>
              </a:rPr>
              <a:t> </a:t>
            </a:r>
            <a:r>
              <a:rPr sz="6950" b="1" spc="1015" dirty="0">
                <a:solidFill>
                  <a:srgbClr val="95C73D"/>
                </a:solidFill>
                <a:latin typeface="Calibri"/>
                <a:cs typeface="Calibri"/>
              </a:rPr>
              <a:t>outcomes</a:t>
            </a:r>
            <a:endParaRPr sz="6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82899" y="4809981"/>
            <a:ext cx="7960995" cy="1698625"/>
          </a:xfrm>
          <a:custGeom>
            <a:avLst/>
            <a:gdLst/>
            <a:ahLst/>
            <a:cxnLst/>
            <a:rect l="l" t="t" r="r" b="b"/>
            <a:pathLst>
              <a:path w="7960994" h="1698625">
                <a:moveTo>
                  <a:pt x="7960460" y="1698172"/>
                </a:moveTo>
                <a:lnTo>
                  <a:pt x="0" y="1698172"/>
                </a:lnTo>
                <a:lnTo>
                  <a:pt x="0" y="0"/>
                </a:lnTo>
                <a:lnTo>
                  <a:pt x="7960460" y="0"/>
                </a:lnTo>
                <a:lnTo>
                  <a:pt x="7960460" y="1698172"/>
                </a:lnTo>
                <a:close/>
              </a:path>
            </a:pathLst>
          </a:custGeom>
          <a:solidFill>
            <a:srgbClr val="2F6E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10160" y="5106820"/>
            <a:ext cx="4448810" cy="10109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6450" b="1" spc="515" dirty="0">
                <a:solidFill>
                  <a:srgbClr val="FFFFFF"/>
                </a:solidFill>
                <a:latin typeface="Calibri"/>
                <a:cs typeface="Calibri"/>
              </a:rPr>
              <a:t>$1,402,831</a:t>
            </a:r>
            <a:endParaRPr sz="64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0379" y="5203927"/>
            <a:ext cx="1932305" cy="8877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>
              <a:lnSpc>
                <a:spcPts val="3300"/>
              </a:lnSpc>
              <a:spcBef>
                <a:spcPts val="365"/>
              </a:spcBef>
            </a:pPr>
            <a:r>
              <a:rPr sz="2900" b="1" spc="375" dirty="0">
                <a:solidFill>
                  <a:srgbClr val="FFFFFF"/>
                </a:solidFill>
                <a:latin typeface="Calibri"/>
                <a:cs typeface="Calibri"/>
              </a:rPr>
              <a:t>debt </a:t>
            </a:r>
            <a:r>
              <a:rPr sz="2900" b="1" spc="360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43844" y="6616734"/>
            <a:ext cx="7960995" cy="1698625"/>
          </a:xfrm>
          <a:custGeom>
            <a:avLst/>
            <a:gdLst/>
            <a:ahLst/>
            <a:cxnLst/>
            <a:rect l="l" t="t" r="r" b="b"/>
            <a:pathLst>
              <a:path w="7960994" h="1698625">
                <a:moveTo>
                  <a:pt x="7960460" y="1698172"/>
                </a:moveTo>
                <a:lnTo>
                  <a:pt x="0" y="1698172"/>
                </a:lnTo>
                <a:lnTo>
                  <a:pt x="0" y="0"/>
                </a:lnTo>
                <a:lnTo>
                  <a:pt x="7960460" y="0"/>
                </a:lnTo>
                <a:lnTo>
                  <a:pt x="7960460" y="1698172"/>
                </a:lnTo>
                <a:close/>
              </a:path>
            </a:pathLst>
          </a:custGeom>
          <a:solidFill>
            <a:srgbClr val="BFD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642800" y="6990177"/>
            <a:ext cx="1936750" cy="8877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>
              <a:lnSpc>
                <a:spcPts val="3300"/>
              </a:lnSpc>
              <a:spcBef>
                <a:spcPts val="365"/>
              </a:spcBef>
            </a:pPr>
            <a:r>
              <a:rPr sz="2900" b="1" spc="370" dirty="0">
                <a:solidFill>
                  <a:srgbClr val="FFFFFF"/>
                </a:solidFill>
                <a:latin typeface="Calibri"/>
                <a:cs typeface="Calibri"/>
              </a:rPr>
              <a:t>increased </a:t>
            </a:r>
            <a:r>
              <a:rPr sz="2900" b="1" spc="409" dirty="0">
                <a:solidFill>
                  <a:srgbClr val="FFFFFF"/>
                </a:solidFill>
                <a:latin typeface="Calibri"/>
                <a:cs typeface="Calibri"/>
              </a:rPr>
              <a:t>savings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27696" y="6905704"/>
            <a:ext cx="4314825" cy="1073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6850" b="1" spc="940" dirty="0">
                <a:solidFill>
                  <a:srgbClr val="FFFFFF"/>
                </a:solidFill>
                <a:latin typeface="Calibri"/>
                <a:cs typeface="Calibri"/>
              </a:rPr>
              <a:t>$644,923</a:t>
            </a:r>
            <a:endParaRPr sz="68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36776" y="2078075"/>
            <a:ext cx="16687800" cy="2038985"/>
            <a:chOff x="936776" y="2078075"/>
            <a:chExt cx="16687800" cy="2038985"/>
          </a:xfrm>
        </p:grpSpPr>
        <p:sp>
          <p:nvSpPr>
            <p:cNvPr id="17" name="object 17"/>
            <p:cNvSpPr/>
            <p:nvPr/>
          </p:nvSpPr>
          <p:spPr>
            <a:xfrm>
              <a:off x="1072108" y="2217559"/>
              <a:ext cx="16532225" cy="1882775"/>
            </a:xfrm>
            <a:custGeom>
              <a:avLst/>
              <a:gdLst/>
              <a:ahLst/>
              <a:cxnLst/>
              <a:rect l="l" t="t" r="r" b="b"/>
              <a:pathLst>
                <a:path w="16532225" h="1882775">
                  <a:moveTo>
                    <a:pt x="16531743" y="0"/>
                  </a:moveTo>
                  <a:lnTo>
                    <a:pt x="0" y="0"/>
                  </a:lnTo>
                  <a:lnTo>
                    <a:pt x="0" y="1742986"/>
                  </a:lnTo>
                  <a:lnTo>
                    <a:pt x="0" y="1882457"/>
                  </a:lnTo>
                  <a:lnTo>
                    <a:pt x="16531743" y="1882457"/>
                  </a:lnTo>
                  <a:lnTo>
                    <a:pt x="16531743" y="1742986"/>
                  </a:lnTo>
                  <a:lnTo>
                    <a:pt x="16531743" y="0"/>
                  </a:lnTo>
                  <a:close/>
                </a:path>
              </a:pathLst>
            </a:custGeom>
            <a:solidFill>
              <a:srgbClr val="778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1610" y="2192400"/>
              <a:ext cx="16572865" cy="1924685"/>
            </a:xfrm>
            <a:custGeom>
              <a:avLst/>
              <a:gdLst/>
              <a:ahLst/>
              <a:cxnLst/>
              <a:rect l="l" t="t" r="r" b="b"/>
              <a:pathLst>
                <a:path w="16572865" h="1924685">
                  <a:moveTo>
                    <a:pt x="16572751" y="1883625"/>
                  </a:moveTo>
                  <a:lnTo>
                    <a:pt x="41008" y="1883625"/>
                  </a:lnTo>
                  <a:lnTo>
                    <a:pt x="41008" y="1768144"/>
                  </a:lnTo>
                  <a:lnTo>
                    <a:pt x="0" y="1768144"/>
                  </a:lnTo>
                  <a:lnTo>
                    <a:pt x="0" y="1883625"/>
                  </a:lnTo>
                  <a:lnTo>
                    <a:pt x="0" y="1924265"/>
                  </a:lnTo>
                  <a:lnTo>
                    <a:pt x="16572751" y="1924265"/>
                  </a:lnTo>
                  <a:lnTo>
                    <a:pt x="16572751" y="1883625"/>
                  </a:lnTo>
                  <a:close/>
                </a:path>
                <a:path w="16572865" h="1924685">
                  <a:moveTo>
                    <a:pt x="16572751" y="0"/>
                  </a:moveTo>
                  <a:lnTo>
                    <a:pt x="16416897" y="0"/>
                  </a:lnTo>
                  <a:lnTo>
                    <a:pt x="16416897" y="41910"/>
                  </a:lnTo>
                  <a:lnTo>
                    <a:pt x="16531730" y="41910"/>
                  </a:lnTo>
                  <a:lnTo>
                    <a:pt x="16531730" y="1883003"/>
                  </a:lnTo>
                  <a:lnTo>
                    <a:pt x="16572751" y="1883003"/>
                  </a:lnTo>
                  <a:lnTo>
                    <a:pt x="16572751" y="41910"/>
                  </a:lnTo>
                  <a:lnTo>
                    <a:pt x="16572751" y="41567"/>
                  </a:lnTo>
                  <a:lnTo>
                    <a:pt x="16572751" y="0"/>
                  </a:lnTo>
                  <a:close/>
                </a:path>
              </a:pathLst>
            </a:custGeom>
            <a:solidFill>
              <a:srgbClr val="99A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6776" y="2078075"/>
              <a:ext cx="16532225" cy="1882775"/>
            </a:xfrm>
            <a:custGeom>
              <a:avLst/>
              <a:gdLst/>
              <a:ahLst/>
              <a:cxnLst/>
              <a:rect l="l" t="t" r="r" b="b"/>
              <a:pathLst>
                <a:path w="16532225" h="1882775">
                  <a:moveTo>
                    <a:pt x="16531738" y="1882467"/>
                  </a:moveTo>
                  <a:lnTo>
                    <a:pt x="0" y="1882467"/>
                  </a:lnTo>
                  <a:lnTo>
                    <a:pt x="0" y="0"/>
                  </a:lnTo>
                  <a:lnTo>
                    <a:pt x="16531738" y="0"/>
                  </a:lnTo>
                  <a:lnTo>
                    <a:pt x="16531738" y="1882467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7226" y="2356714"/>
              <a:ext cx="16410940" cy="1409700"/>
            </a:xfrm>
            <a:custGeom>
              <a:avLst/>
              <a:gdLst/>
              <a:ahLst/>
              <a:cxnLst/>
              <a:rect l="l" t="t" r="r" b="b"/>
              <a:pathLst>
                <a:path w="16410940" h="1409700">
                  <a:moveTo>
                    <a:pt x="16410462" y="1409699"/>
                  </a:moveTo>
                  <a:lnTo>
                    <a:pt x="0" y="1409699"/>
                  </a:lnTo>
                  <a:lnTo>
                    <a:pt x="0" y="0"/>
                  </a:lnTo>
                  <a:lnTo>
                    <a:pt x="16410462" y="0"/>
                  </a:lnTo>
                  <a:lnTo>
                    <a:pt x="16410462" y="1409699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80036" y="2449819"/>
            <a:ext cx="15382240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3870">
              <a:lnSpc>
                <a:spcPct val="129000"/>
              </a:lnSpc>
              <a:spcBef>
                <a:spcPts val="100"/>
              </a:spcBef>
            </a:pPr>
            <a:r>
              <a:rPr sz="3150" spc="-110" dirty="0">
                <a:latin typeface="Verdana"/>
                <a:cs typeface="Verdana"/>
              </a:rPr>
              <a:t>The</a:t>
            </a:r>
            <a:r>
              <a:rPr sz="3150" spc="-220" dirty="0">
                <a:latin typeface="Verdana"/>
                <a:cs typeface="Verdana"/>
              </a:rPr>
              <a:t> </a:t>
            </a:r>
            <a:r>
              <a:rPr sz="3150" spc="-20" dirty="0">
                <a:latin typeface="Verdana"/>
                <a:cs typeface="Verdana"/>
              </a:rPr>
              <a:t>goal</a:t>
            </a:r>
            <a:r>
              <a:rPr sz="3150" spc="-220" dirty="0">
                <a:latin typeface="Verdana"/>
                <a:cs typeface="Verdana"/>
              </a:rPr>
              <a:t> </a:t>
            </a:r>
            <a:r>
              <a:rPr sz="3150" dirty="0">
                <a:latin typeface="Verdana"/>
                <a:cs typeface="Verdana"/>
              </a:rPr>
              <a:t>of</a:t>
            </a:r>
            <a:r>
              <a:rPr sz="3150" spc="-215" dirty="0">
                <a:latin typeface="Verdana"/>
                <a:cs typeface="Verdana"/>
              </a:rPr>
              <a:t> </a:t>
            </a:r>
            <a:r>
              <a:rPr sz="3150" spc="-120" dirty="0">
                <a:latin typeface="Verdana"/>
                <a:cs typeface="Verdana"/>
              </a:rPr>
              <a:t>the</a:t>
            </a:r>
            <a:r>
              <a:rPr sz="3150" spc="-220" dirty="0">
                <a:latin typeface="Verdana"/>
                <a:cs typeface="Verdana"/>
              </a:rPr>
              <a:t> </a:t>
            </a:r>
            <a:r>
              <a:rPr sz="3150" spc="-80" dirty="0">
                <a:latin typeface="Verdana"/>
                <a:cs typeface="Verdana"/>
              </a:rPr>
              <a:t>Aurora</a:t>
            </a:r>
            <a:r>
              <a:rPr sz="3150" spc="-220" dirty="0">
                <a:latin typeface="Verdana"/>
                <a:cs typeface="Verdana"/>
              </a:rPr>
              <a:t> </a:t>
            </a:r>
            <a:r>
              <a:rPr sz="3150" spc="-90" dirty="0">
                <a:latin typeface="Verdana"/>
                <a:cs typeface="Verdana"/>
              </a:rPr>
              <a:t>Financial</a:t>
            </a:r>
            <a:r>
              <a:rPr sz="3150" spc="-215" dirty="0">
                <a:latin typeface="Verdana"/>
                <a:cs typeface="Verdana"/>
              </a:rPr>
              <a:t> </a:t>
            </a:r>
            <a:r>
              <a:rPr sz="3150" spc="-125" dirty="0">
                <a:latin typeface="Verdana"/>
                <a:cs typeface="Verdana"/>
              </a:rPr>
              <a:t>Empowerment</a:t>
            </a:r>
            <a:r>
              <a:rPr sz="3150" spc="-220" dirty="0">
                <a:latin typeface="Verdana"/>
                <a:cs typeface="Verdana"/>
              </a:rPr>
              <a:t> </a:t>
            </a:r>
            <a:r>
              <a:rPr sz="3150" spc="-114" dirty="0">
                <a:latin typeface="Verdana"/>
                <a:cs typeface="Verdana"/>
              </a:rPr>
              <a:t>Center</a:t>
            </a:r>
            <a:r>
              <a:rPr sz="3150" spc="-215" dirty="0">
                <a:latin typeface="Verdana"/>
                <a:cs typeface="Verdana"/>
              </a:rPr>
              <a:t> </a:t>
            </a:r>
            <a:r>
              <a:rPr sz="3150" spc="-160" dirty="0">
                <a:latin typeface="Verdana"/>
                <a:cs typeface="Verdana"/>
              </a:rPr>
              <a:t>is</a:t>
            </a:r>
            <a:r>
              <a:rPr sz="3150" spc="-220" dirty="0">
                <a:latin typeface="Verdana"/>
                <a:cs typeface="Verdana"/>
              </a:rPr>
              <a:t> </a:t>
            </a:r>
            <a:r>
              <a:rPr sz="3150" spc="-45" dirty="0">
                <a:latin typeface="Verdana"/>
                <a:cs typeface="Verdana"/>
              </a:rPr>
              <a:t>to</a:t>
            </a:r>
            <a:r>
              <a:rPr sz="3150" spc="-220" dirty="0">
                <a:latin typeface="Verdana"/>
                <a:cs typeface="Verdana"/>
              </a:rPr>
              <a:t> </a:t>
            </a:r>
            <a:r>
              <a:rPr sz="3150" spc="-105" dirty="0">
                <a:latin typeface="Verdana"/>
                <a:cs typeface="Verdana"/>
              </a:rPr>
              <a:t>empower</a:t>
            </a:r>
            <a:r>
              <a:rPr sz="3150" spc="-215" dirty="0">
                <a:latin typeface="Verdana"/>
                <a:cs typeface="Verdana"/>
              </a:rPr>
              <a:t> </a:t>
            </a:r>
            <a:r>
              <a:rPr sz="3150" spc="-10" dirty="0">
                <a:latin typeface="Verdana"/>
                <a:cs typeface="Verdana"/>
              </a:rPr>
              <a:t>people </a:t>
            </a:r>
            <a:r>
              <a:rPr sz="3150" spc="-80" dirty="0">
                <a:latin typeface="Verdana"/>
                <a:cs typeface="Verdana"/>
              </a:rPr>
              <a:t>towards</a:t>
            </a:r>
            <a:r>
              <a:rPr sz="3150" spc="-210" dirty="0">
                <a:latin typeface="Verdana"/>
                <a:cs typeface="Verdana"/>
              </a:rPr>
              <a:t> </a:t>
            </a:r>
            <a:r>
              <a:rPr sz="3150" spc="-75" dirty="0">
                <a:latin typeface="Verdana"/>
                <a:cs typeface="Verdana"/>
              </a:rPr>
              <a:t>financial</a:t>
            </a:r>
            <a:r>
              <a:rPr sz="3150" spc="-204" dirty="0">
                <a:latin typeface="Verdana"/>
                <a:cs typeface="Verdana"/>
              </a:rPr>
              <a:t> </a:t>
            </a:r>
            <a:r>
              <a:rPr sz="3150" spc="-60" dirty="0">
                <a:latin typeface="Verdana"/>
                <a:cs typeface="Verdana"/>
              </a:rPr>
              <a:t>freedom</a:t>
            </a:r>
            <a:r>
              <a:rPr sz="3150" spc="-204" dirty="0">
                <a:latin typeface="Verdana"/>
                <a:cs typeface="Verdana"/>
              </a:rPr>
              <a:t> </a:t>
            </a:r>
            <a:r>
              <a:rPr sz="3150" spc="-55" dirty="0">
                <a:latin typeface="Verdana"/>
                <a:cs typeface="Verdana"/>
              </a:rPr>
              <a:t>by</a:t>
            </a:r>
            <a:r>
              <a:rPr sz="3150" spc="-210" dirty="0">
                <a:latin typeface="Verdana"/>
                <a:cs typeface="Verdana"/>
              </a:rPr>
              <a:t> </a:t>
            </a:r>
            <a:r>
              <a:rPr sz="3150" spc="-125" dirty="0">
                <a:latin typeface="Verdana"/>
                <a:cs typeface="Verdana"/>
              </a:rPr>
              <a:t>investing</a:t>
            </a:r>
            <a:r>
              <a:rPr sz="3150" spc="-204" dirty="0">
                <a:latin typeface="Verdana"/>
                <a:cs typeface="Verdana"/>
              </a:rPr>
              <a:t> </a:t>
            </a:r>
            <a:r>
              <a:rPr sz="3150" spc="-170" dirty="0">
                <a:latin typeface="Verdana"/>
                <a:cs typeface="Verdana"/>
              </a:rPr>
              <a:t>in</a:t>
            </a:r>
            <a:r>
              <a:rPr sz="3150" spc="-204" dirty="0">
                <a:latin typeface="Verdana"/>
                <a:cs typeface="Verdana"/>
              </a:rPr>
              <a:t> </a:t>
            </a:r>
            <a:r>
              <a:rPr sz="3150" spc="-150" dirty="0">
                <a:latin typeface="Verdana"/>
                <a:cs typeface="Verdana"/>
              </a:rPr>
              <a:t>human</a:t>
            </a:r>
            <a:r>
              <a:rPr sz="3150" spc="-210" dirty="0">
                <a:latin typeface="Verdana"/>
                <a:cs typeface="Verdana"/>
              </a:rPr>
              <a:t> </a:t>
            </a:r>
            <a:r>
              <a:rPr sz="3150" spc="-100" dirty="0">
                <a:latin typeface="Verdana"/>
                <a:cs typeface="Verdana"/>
              </a:rPr>
              <a:t>development</a:t>
            </a:r>
            <a:r>
              <a:rPr sz="3150" spc="-204" dirty="0">
                <a:latin typeface="Verdana"/>
                <a:cs typeface="Verdana"/>
              </a:rPr>
              <a:t> </a:t>
            </a:r>
            <a:r>
              <a:rPr sz="3150" spc="-70" dirty="0">
                <a:latin typeface="Verdana"/>
                <a:cs typeface="Verdana"/>
              </a:rPr>
              <a:t>and</a:t>
            </a:r>
            <a:r>
              <a:rPr sz="3150" spc="-204" dirty="0">
                <a:latin typeface="Verdana"/>
                <a:cs typeface="Verdana"/>
              </a:rPr>
              <a:t> </a:t>
            </a:r>
            <a:r>
              <a:rPr sz="3150" spc="-85" dirty="0">
                <a:latin typeface="Verdana"/>
                <a:cs typeface="Verdana"/>
              </a:rPr>
              <a:t>quality</a:t>
            </a:r>
            <a:r>
              <a:rPr sz="3150" spc="-204" dirty="0">
                <a:latin typeface="Verdana"/>
                <a:cs typeface="Verdana"/>
              </a:rPr>
              <a:t> </a:t>
            </a:r>
            <a:r>
              <a:rPr sz="3150" dirty="0">
                <a:latin typeface="Verdana"/>
                <a:cs typeface="Verdana"/>
              </a:rPr>
              <a:t>of</a:t>
            </a:r>
            <a:r>
              <a:rPr sz="3150" spc="-210" dirty="0">
                <a:latin typeface="Verdana"/>
                <a:cs typeface="Verdana"/>
              </a:rPr>
              <a:t> </a:t>
            </a:r>
            <a:r>
              <a:rPr sz="3150" spc="-20" dirty="0">
                <a:latin typeface="Verdana"/>
                <a:cs typeface="Verdana"/>
              </a:rPr>
              <a:t>life.</a:t>
            </a:r>
            <a:endParaRPr sz="315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66918" y="1433447"/>
            <a:ext cx="1314450" cy="152400"/>
            <a:chOff x="1066918" y="1433447"/>
            <a:chExt cx="1314450" cy="152400"/>
          </a:xfrm>
        </p:grpSpPr>
        <p:sp>
          <p:nvSpPr>
            <p:cNvPr id="23" name="object 23"/>
            <p:cNvSpPr/>
            <p:nvPr/>
          </p:nvSpPr>
          <p:spPr>
            <a:xfrm>
              <a:off x="1066918" y="1433447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6918" y="1509646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588475"/>
            <a:ext cx="8649335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735" dirty="0"/>
              <a:t>2020-</a:t>
            </a:r>
            <a:r>
              <a:rPr spc="655" dirty="0"/>
              <a:t>2022</a:t>
            </a:r>
            <a:r>
              <a:rPr spc="530" dirty="0"/>
              <a:t> </a:t>
            </a:r>
            <a:r>
              <a:rPr spc="1070" dirty="0"/>
              <a:t>FEC</a:t>
            </a:r>
            <a:r>
              <a:rPr spc="535" dirty="0"/>
              <a:t> </a:t>
            </a:r>
            <a:r>
              <a:rPr spc="905" dirty="0"/>
              <a:t>CLIENTS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75073" y="9925050"/>
            <a:ext cx="16213455" cy="361950"/>
            <a:chOff x="2075073" y="9925050"/>
            <a:chExt cx="16213455" cy="361950"/>
          </a:xfrm>
        </p:grpSpPr>
        <p:sp>
          <p:nvSpPr>
            <p:cNvPr id="4" name="object 4"/>
            <p:cNvSpPr/>
            <p:nvPr/>
          </p:nvSpPr>
          <p:spPr>
            <a:xfrm>
              <a:off x="2265573" y="9925050"/>
              <a:ext cx="16022955" cy="171450"/>
            </a:xfrm>
            <a:custGeom>
              <a:avLst/>
              <a:gdLst/>
              <a:ahLst/>
              <a:cxnLst/>
              <a:rect l="l" t="t" r="r" b="b"/>
              <a:pathLst>
                <a:path w="16022955" h="171450">
                  <a:moveTo>
                    <a:pt x="0" y="171449"/>
                  </a:moveTo>
                  <a:lnTo>
                    <a:pt x="16022425" y="171449"/>
                  </a:lnTo>
                  <a:lnTo>
                    <a:pt x="16022425" y="0"/>
                  </a:lnTo>
                  <a:lnTo>
                    <a:pt x="0" y="0"/>
                  </a:lnTo>
                  <a:lnTo>
                    <a:pt x="0" y="171449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5073" y="10096499"/>
              <a:ext cx="16213455" cy="190500"/>
            </a:xfrm>
            <a:custGeom>
              <a:avLst/>
              <a:gdLst/>
              <a:ahLst/>
              <a:cxnLst/>
              <a:rect l="l" t="t" r="r" b="b"/>
              <a:pathLst>
                <a:path w="16213455" h="190500">
                  <a:moveTo>
                    <a:pt x="0" y="0"/>
                  </a:moveTo>
                  <a:lnTo>
                    <a:pt x="16212925" y="0"/>
                  </a:lnTo>
                  <a:lnTo>
                    <a:pt x="16212925" y="190499"/>
                  </a:lnTo>
                  <a:lnTo>
                    <a:pt x="0" y="190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832" y="9463806"/>
            <a:ext cx="737468" cy="7374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264" y="9612295"/>
            <a:ext cx="649721" cy="4404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42443" y="518003"/>
            <a:ext cx="2238374" cy="120014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66918" y="1433443"/>
            <a:ext cx="1314450" cy="152400"/>
            <a:chOff x="1066918" y="1433443"/>
            <a:chExt cx="1314450" cy="152400"/>
          </a:xfrm>
        </p:grpSpPr>
        <p:sp>
          <p:nvSpPr>
            <p:cNvPr id="10" name="object 10"/>
            <p:cNvSpPr/>
            <p:nvPr/>
          </p:nvSpPr>
          <p:spPr>
            <a:xfrm>
              <a:off x="1066918" y="1433443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6918" y="1509643"/>
              <a:ext cx="1314450" cy="76200"/>
            </a:xfrm>
            <a:custGeom>
              <a:avLst/>
              <a:gdLst/>
              <a:ahLst/>
              <a:cxnLst/>
              <a:rect l="l" t="t" r="r" b="b"/>
              <a:pathLst>
                <a:path w="1314450" h="76200">
                  <a:moveTo>
                    <a:pt x="0" y="0"/>
                  </a:moveTo>
                  <a:lnTo>
                    <a:pt x="1314315" y="0"/>
                  </a:lnTo>
                  <a:lnTo>
                    <a:pt x="1314315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644097" y="1838139"/>
            <a:ext cx="7924800" cy="7625715"/>
            <a:chOff x="9644097" y="1838139"/>
            <a:chExt cx="7924800" cy="7625715"/>
          </a:xfrm>
        </p:grpSpPr>
        <p:sp>
          <p:nvSpPr>
            <p:cNvPr id="13" name="object 13"/>
            <p:cNvSpPr/>
            <p:nvPr/>
          </p:nvSpPr>
          <p:spPr>
            <a:xfrm>
              <a:off x="9779495" y="1977605"/>
              <a:ext cx="7769225" cy="3663950"/>
            </a:xfrm>
            <a:custGeom>
              <a:avLst/>
              <a:gdLst/>
              <a:ahLst/>
              <a:cxnLst/>
              <a:rect l="l" t="t" r="r" b="b"/>
              <a:pathLst>
                <a:path w="7769225" h="3663950">
                  <a:moveTo>
                    <a:pt x="7768730" y="0"/>
                  </a:moveTo>
                  <a:lnTo>
                    <a:pt x="0" y="0"/>
                  </a:lnTo>
                  <a:lnTo>
                    <a:pt x="0" y="3524199"/>
                  </a:lnTo>
                  <a:lnTo>
                    <a:pt x="0" y="3663658"/>
                  </a:lnTo>
                  <a:lnTo>
                    <a:pt x="7768730" y="3663658"/>
                  </a:lnTo>
                  <a:lnTo>
                    <a:pt x="7768730" y="3524199"/>
                  </a:lnTo>
                  <a:lnTo>
                    <a:pt x="7768730" y="0"/>
                  </a:lnTo>
                  <a:close/>
                </a:path>
              </a:pathLst>
            </a:custGeom>
            <a:solidFill>
              <a:srgbClr val="778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8984" y="1952421"/>
              <a:ext cx="7809865" cy="3705225"/>
            </a:xfrm>
            <a:custGeom>
              <a:avLst/>
              <a:gdLst/>
              <a:ahLst/>
              <a:cxnLst/>
              <a:rect l="l" t="t" r="r" b="b"/>
              <a:pathLst>
                <a:path w="7809865" h="3705225">
                  <a:moveTo>
                    <a:pt x="7809751" y="3664572"/>
                  </a:moveTo>
                  <a:lnTo>
                    <a:pt x="41021" y="3664572"/>
                  </a:lnTo>
                  <a:lnTo>
                    <a:pt x="41021" y="3549383"/>
                  </a:lnTo>
                  <a:lnTo>
                    <a:pt x="0" y="3549383"/>
                  </a:lnTo>
                  <a:lnTo>
                    <a:pt x="0" y="3664572"/>
                  </a:lnTo>
                  <a:lnTo>
                    <a:pt x="0" y="3691623"/>
                  </a:lnTo>
                  <a:lnTo>
                    <a:pt x="0" y="3705199"/>
                  </a:lnTo>
                  <a:lnTo>
                    <a:pt x="7809751" y="3705199"/>
                  </a:lnTo>
                  <a:lnTo>
                    <a:pt x="7809751" y="3691623"/>
                  </a:lnTo>
                  <a:lnTo>
                    <a:pt x="7809751" y="3664572"/>
                  </a:lnTo>
                  <a:close/>
                </a:path>
                <a:path w="7809865" h="3705225">
                  <a:moveTo>
                    <a:pt x="7809751" y="0"/>
                  </a:moveTo>
                  <a:lnTo>
                    <a:pt x="7653833" y="0"/>
                  </a:lnTo>
                  <a:lnTo>
                    <a:pt x="7653833" y="41910"/>
                  </a:lnTo>
                  <a:lnTo>
                    <a:pt x="7768717" y="41910"/>
                  </a:lnTo>
                  <a:lnTo>
                    <a:pt x="7768717" y="3664229"/>
                  </a:lnTo>
                  <a:lnTo>
                    <a:pt x="7809751" y="3664229"/>
                  </a:lnTo>
                  <a:lnTo>
                    <a:pt x="7809751" y="41910"/>
                  </a:lnTo>
                  <a:lnTo>
                    <a:pt x="7809751" y="41592"/>
                  </a:lnTo>
                  <a:lnTo>
                    <a:pt x="7809751" y="0"/>
                  </a:lnTo>
                  <a:close/>
                </a:path>
              </a:pathLst>
            </a:custGeom>
            <a:solidFill>
              <a:srgbClr val="99A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44097" y="1838139"/>
              <a:ext cx="7769225" cy="3663950"/>
            </a:xfrm>
            <a:custGeom>
              <a:avLst/>
              <a:gdLst/>
              <a:ahLst/>
              <a:cxnLst/>
              <a:rect l="l" t="t" r="r" b="b"/>
              <a:pathLst>
                <a:path w="7769225" h="3663950">
                  <a:moveTo>
                    <a:pt x="7768725" y="3663661"/>
                  </a:moveTo>
                  <a:lnTo>
                    <a:pt x="0" y="3663661"/>
                  </a:lnTo>
                  <a:lnTo>
                    <a:pt x="0" y="0"/>
                  </a:lnTo>
                  <a:lnTo>
                    <a:pt x="7768725" y="0"/>
                  </a:lnTo>
                  <a:lnTo>
                    <a:pt x="7768725" y="3663661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22493" y="2367795"/>
              <a:ext cx="4098925" cy="1172845"/>
            </a:xfrm>
            <a:custGeom>
              <a:avLst/>
              <a:gdLst/>
              <a:ahLst/>
              <a:cxnLst/>
              <a:rect l="l" t="t" r="r" b="b"/>
              <a:pathLst>
                <a:path w="4098925" h="1172845">
                  <a:moveTo>
                    <a:pt x="320777" y="256425"/>
                  </a:moveTo>
                  <a:lnTo>
                    <a:pt x="278057" y="247789"/>
                  </a:lnTo>
                  <a:lnTo>
                    <a:pt x="243171" y="224237"/>
                  </a:lnTo>
                  <a:lnTo>
                    <a:pt x="219650" y="189305"/>
                  </a:lnTo>
                  <a:lnTo>
                    <a:pt x="211025" y="146528"/>
                  </a:lnTo>
                  <a:lnTo>
                    <a:pt x="211025" y="109896"/>
                  </a:lnTo>
                  <a:lnTo>
                    <a:pt x="219650" y="67119"/>
                  </a:lnTo>
                  <a:lnTo>
                    <a:pt x="243171" y="32187"/>
                  </a:lnTo>
                  <a:lnTo>
                    <a:pt x="278057" y="8636"/>
                  </a:lnTo>
                  <a:lnTo>
                    <a:pt x="320777" y="0"/>
                  </a:lnTo>
                  <a:lnTo>
                    <a:pt x="363497" y="8636"/>
                  </a:lnTo>
                  <a:lnTo>
                    <a:pt x="398383" y="32187"/>
                  </a:lnTo>
                  <a:lnTo>
                    <a:pt x="421904" y="67119"/>
                  </a:lnTo>
                  <a:lnTo>
                    <a:pt x="430529" y="109896"/>
                  </a:lnTo>
                  <a:lnTo>
                    <a:pt x="430529" y="146528"/>
                  </a:lnTo>
                  <a:lnTo>
                    <a:pt x="421904" y="189305"/>
                  </a:lnTo>
                  <a:lnTo>
                    <a:pt x="398383" y="224237"/>
                  </a:lnTo>
                  <a:lnTo>
                    <a:pt x="363497" y="247789"/>
                  </a:lnTo>
                  <a:lnTo>
                    <a:pt x="320777" y="256425"/>
                  </a:lnTo>
                  <a:close/>
                </a:path>
                <a:path w="4098925" h="1172845">
                  <a:moveTo>
                    <a:pt x="13100" y="732649"/>
                  </a:moveTo>
                  <a:lnTo>
                    <a:pt x="7357" y="729558"/>
                  </a:lnTo>
                  <a:lnTo>
                    <a:pt x="580" y="719275"/>
                  </a:lnTo>
                  <a:lnTo>
                    <a:pt x="0" y="712773"/>
                  </a:lnTo>
                  <a:lnTo>
                    <a:pt x="101273" y="476218"/>
                  </a:lnTo>
                  <a:lnTo>
                    <a:pt x="137638" y="385150"/>
                  </a:lnTo>
                  <a:lnTo>
                    <a:pt x="159831" y="347293"/>
                  </a:lnTo>
                  <a:lnTo>
                    <a:pt x="191472" y="318243"/>
                  </a:lnTo>
                  <a:lnTo>
                    <a:pt x="230164" y="299623"/>
                  </a:lnTo>
                  <a:lnTo>
                    <a:pt x="273511" y="293057"/>
                  </a:lnTo>
                  <a:lnTo>
                    <a:pt x="368043" y="293057"/>
                  </a:lnTo>
                  <a:lnTo>
                    <a:pt x="411391" y="299623"/>
                  </a:lnTo>
                  <a:lnTo>
                    <a:pt x="450082" y="318243"/>
                  </a:lnTo>
                  <a:lnTo>
                    <a:pt x="481723" y="347293"/>
                  </a:lnTo>
                  <a:lnTo>
                    <a:pt x="503916" y="385150"/>
                  </a:lnTo>
                  <a:lnTo>
                    <a:pt x="540281" y="476218"/>
                  </a:lnTo>
                  <a:lnTo>
                    <a:pt x="211025" y="476218"/>
                  </a:lnTo>
                  <a:lnTo>
                    <a:pt x="120297" y="688245"/>
                  </a:lnTo>
                  <a:lnTo>
                    <a:pt x="109029" y="706559"/>
                  </a:lnTo>
                  <a:lnTo>
                    <a:pt x="93296" y="720563"/>
                  </a:lnTo>
                  <a:lnTo>
                    <a:pt x="74234" y="729508"/>
                  </a:lnTo>
                  <a:lnTo>
                    <a:pt x="52982" y="732644"/>
                  </a:lnTo>
                  <a:lnTo>
                    <a:pt x="13100" y="732649"/>
                  </a:lnTo>
                  <a:close/>
                </a:path>
                <a:path w="4098925" h="1172845">
                  <a:moveTo>
                    <a:pt x="521445" y="842542"/>
                  </a:moveTo>
                  <a:lnTo>
                    <a:pt x="515660" y="842540"/>
                  </a:lnTo>
                  <a:lnTo>
                    <a:pt x="120068" y="842540"/>
                  </a:lnTo>
                  <a:lnTo>
                    <a:pt x="114627" y="839804"/>
                  </a:lnTo>
                  <a:lnTo>
                    <a:pt x="107721" y="830507"/>
                  </a:lnTo>
                  <a:lnTo>
                    <a:pt x="106668" y="824497"/>
                  </a:lnTo>
                  <a:lnTo>
                    <a:pt x="211025" y="476218"/>
                  </a:lnTo>
                  <a:lnTo>
                    <a:pt x="430529" y="476218"/>
                  </a:lnTo>
                  <a:lnTo>
                    <a:pt x="534850" y="824497"/>
                  </a:lnTo>
                  <a:lnTo>
                    <a:pt x="533797" y="830507"/>
                  </a:lnTo>
                  <a:lnTo>
                    <a:pt x="526891" y="839804"/>
                  </a:lnTo>
                  <a:lnTo>
                    <a:pt x="521450" y="842540"/>
                  </a:lnTo>
                  <a:lnTo>
                    <a:pt x="176563" y="842540"/>
                  </a:lnTo>
                  <a:lnTo>
                    <a:pt x="521445" y="842542"/>
                  </a:lnTo>
                  <a:close/>
                </a:path>
                <a:path w="4098925" h="1172845">
                  <a:moveTo>
                    <a:pt x="628417" y="732649"/>
                  </a:moveTo>
                  <a:lnTo>
                    <a:pt x="622265" y="732644"/>
                  </a:lnTo>
                  <a:lnTo>
                    <a:pt x="588535" y="732644"/>
                  </a:lnTo>
                  <a:lnTo>
                    <a:pt x="567304" y="729492"/>
                  </a:lnTo>
                  <a:lnTo>
                    <a:pt x="548264" y="720543"/>
                  </a:lnTo>
                  <a:lnTo>
                    <a:pt x="532549" y="706544"/>
                  </a:lnTo>
                  <a:lnTo>
                    <a:pt x="521294" y="688245"/>
                  </a:lnTo>
                  <a:lnTo>
                    <a:pt x="430529" y="476218"/>
                  </a:lnTo>
                  <a:lnTo>
                    <a:pt x="540281" y="476218"/>
                  </a:lnTo>
                  <a:lnTo>
                    <a:pt x="641518" y="712773"/>
                  </a:lnTo>
                  <a:lnTo>
                    <a:pt x="640937" y="719275"/>
                  </a:lnTo>
                  <a:lnTo>
                    <a:pt x="634160" y="729558"/>
                  </a:lnTo>
                  <a:lnTo>
                    <a:pt x="628417" y="732649"/>
                  </a:lnTo>
                  <a:close/>
                </a:path>
                <a:path w="4098925" h="1172845">
                  <a:moveTo>
                    <a:pt x="209248" y="1172239"/>
                  </a:moveTo>
                  <a:lnTo>
                    <a:pt x="201289" y="1164860"/>
                  </a:lnTo>
                  <a:lnTo>
                    <a:pt x="176563" y="842540"/>
                  </a:lnTo>
                  <a:lnTo>
                    <a:pt x="305997" y="842540"/>
                  </a:lnTo>
                  <a:lnTo>
                    <a:pt x="296046" y="1101786"/>
                  </a:lnTo>
                  <a:lnTo>
                    <a:pt x="273658" y="1151765"/>
                  </a:lnTo>
                  <a:lnTo>
                    <a:pt x="222915" y="1172230"/>
                  </a:lnTo>
                  <a:lnTo>
                    <a:pt x="209248" y="1172239"/>
                  </a:lnTo>
                  <a:close/>
                </a:path>
                <a:path w="4098925" h="1172845">
                  <a:moveTo>
                    <a:pt x="432269" y="1172239"/>
                  </a:moveTo>
                  <a:lnTo>
                    <a:pt x="422700" y="1172230"/>
                  </a:lnTo>
                  <a:lnTo>
                    <a:pt x="418603" y="1172230"/>
                  </a:lnTo>
                  <a:lnTo>
                    <a:pt x="390800" y="1166760"/>
                  </a:lnTo>
                  <a:lnTo>
                    <a:pt x="367859" y="1151765"/>
                  </a:lnTo>
                  <a:lnTo>
                    <a:pt x="352007" y="1129392"/>
                  </a:lnTo>
                  <a:lnTo>
                    <a:pt x="345471" y="1101786"/>
                  </a:lnTo>
                  <a:lnTo>
                    <a:pt x="335557" y="842540"/>
                  </a:lnTo>
                  <a:lnTo>
                    <a:pt x="464954" y="842540"/>
                  </a:lnTo>
                  <a:lnTo>
                    <a:pt x="440228" y="1164860"/>
                  </a:lnTo>
                  <a:lnTo>
                    <a:pt x="432269" y="1172239"/>
                  </a:lnTo>
                  <a:close/>
                </a:path>
                <a:path w="4098925" h="1172845">
                  <a:moveTo>
                    <a:pt x="1012214" y="256425"/>
                  </a:moveTo>
                  <a:lnTo>
                    <a:pt x="969494" y="247789"/>
                  </a:lnTo>
                  <a:lnTo>
                    <a:pt x="934608" y="224237"/>
                  </a:lnTo>
                  <a:lnTo>
                    <a:pt x="911087" y="189305"/>
                  </a:lnTo>
                  <a:lnTo>
                    <a:pt x="902462" y="146528"/>
                  </a:lnTo>
                  <a:lnTo>
                    <a:pt x="902462" y="109896"/>
                  </a:lnTo>
                  <a:lnTo>
                    <a:pt x="911087" y="67119"/>
                  </a:lnTo>
                  <a:lnTo>
                    <a:pt x="934608" y="32187"/>
                  </a:lnTo>
                  <a:lnTo>
                    <a:pt x="969494" y="8636"/>
                  </a:lnTo>
                  <a:lnTo>
                    <a:pt x="1012214" y="0"/>
                  </a:lnTo>
                  <a:lnTo>
                    <a:pt x="1054934" y="8636"/>
                  </a:lnTo>
                  <a:lnTo>
                    <a:pt x="1089820" y="32187"/>
                  </a:lnTo>
                  <a:lnTo>
                    <a:pt x="1113341" y="67119"/>
                  </a:lnTo>
                  <a:lnTo>
                    <a:pt x="1121966" y="109896"/>
                  </a:lnTo>
                  <a:lnTo>
                    <a:pt x="1121966" y="146528"/>
                  </a:lnTo>
                  <a:lnTo>
                    <a:pt x="1113341" y="189305"/>
                  </a:lnTo>
                  <a:lnTo>
                    <a:pt x="1089820" y="224237"/>
                  </a:lnTo>
                  <a:lnTo>
                    <a:pt x="1054934" y="247789"/>
                  </a:lnTo>
                  <a:lnTo>
                    <a:pt x="1012214" y="256425"/>
                  </a:lnTo>
                  <a:close/>
                </a:path>
                <a:path w="4098925" h="1172845">
                  <a:moveTo>
                    <a:pt x="704537" y="732649"/>
                  </a:moveTo>
                  <a:lnTo>
                    <a:pt x="698794" y="729558"/>
                  </a:lnTo>
                  <a:lnTo>
                    <a:pt x="692017" y="719275"/>
                  </a:lnTo>
                  <a:lnTo>
                    <a:pt x="691436" y="712773"/>
                  </a:lnTo>
                  <a:lnTo>
                    <a:pt x="792710" y="476218"/>
                  </a:lnTo>
                  <a:lnTo>
                    <a:pt x="829075" y="385150"/>
                  </a:lnTo>
                  <a:lnTo>
                    <a:pt x="851268" y="347293"/>
                  </a:lnTo>
                  <a:lnTo>
                    <a:pt x="882909" y="318243"/>
                  </a:lnTo>
                  <a:lnTo>
                    <a:pt x="921601" y="299623"/>
                  </a:lnTo>
                  <a:lnTo>
                    <a:pt x="964947" y="293057"/>
                  </a:lnTo>
                  <a:lnTo>
                    <a:pt x="1059480" y="293057"/>
                  </a:lnTo>
                  <a:lnTo>
                    <a:pt x="1102827" y="299623"/>
                  </a:lnTo>
                  <a:lnTo>
                    <a:pt x="1141519" y="318243"/>
                  </a:lnTo>
                  <a:lnTo>
                    <a:pt x="1173160" y="347293"/>
                  </a:lnTo>
                  <a:lnTo>
                    <a:pt x="1195353" y="385150"/>
                  </a:lnTo>
                  <a:lnTo>
                    <a:pt x="1231718" y="476218"/>
                  </a:lnTo>
                  <a:lnTo>
                    <a:pt x="902462" y="476218"/>
                  </a:lnTo>
                  <a:lnTo>
                    <a:pt x="811734" y="688245"/>
                  </a:lnTo>
                  <a:lnTo>
                    <a:pt x="800466" y="706559"/>
                  </a:lnTo>
                  <a:lnTo>
                    <a:pt x="784733" y="720563"/>
                  </a:lnTo>
                  <a:lnTo>
                    <a:pt x="765671" y="729508"/>
                  </a:lnTo>
                  <a:lnTo>
                    <a:pt x="744419" y="732644"/>
                  </a:lnTo>
                  <a:lnTo>
                    <a:pt x="704537" y="732649"/>
                  </a:lnTo>
                  <a:close/>
                </a:path>
                <a:path w="4098925" h="1172845">
                  <a:moveTo>
                    <a:pt x="1212882" y="842542"/>
                  </a:moveTo>
                  <a:lnTo>
                    <a:pt x="1207097" y="842540"/>
                  </a:lnTo>
                  <a:lnTo>
                    <a:pt x="811505" y="842540"/>
                  </a:lnTo>
                  <a:lnTo>
                    <a:pt x="806063" y="839804"/>
                  </a:lnTo>
                  <a:lnTo>
                    <a:pt x="799158" y="830507"/>
                  </a:lnTo>
                  <a:lnTo>
                    <a:pt x="798105" y="824497"/>
                  </a:lnTo>
                  <a:lnTo>
                    <a:pt x="902462" y="476218"/>
                  </a:lnTo>
                  <a:lnTo>
                    <a:pt x="1121966" y="476218"/>
                  </a:lnTo>
                  <a:lnTo>
                    <a:pt x="1226287" y="824497"/>
                  </a:lnTo>
                  <a:lnTo>
                    <a:pt x="1225234" y="830507"/>
                  </a:lnTo>
                  <a:lnTo>
                    <a:pt x="1218328" y="839804"/>
                  </a:lnTo>
                  <a:lnTo>
                    <a:pt x="1212886" y="842540"/>
                  </a:lnTo>
                  <a:lnTo>
                    <a:pt x="868000" y="842540"/>
                  </a:lnTo>
                  <a:lnTo>
                    <a:pt x="1212882" y="842542"/>
                  </a:lnTo>
                  <a:close/>
                </a:path>
                <a:path w="4098925" h="1172845">
                  <a:moveTo>
                    <a:pt x="1319854" y="732649"/>
                  </a:moveTo>
                  <a:lnTo>
                    <a:pt x="1313702" y="732644"/>
                  </a:lnTo>
                  <a:lnTo>
                    <a:pt x="1279972" y="732644"/>
                  </a:lnTo>
                  <a:lnTo>
                    <a:pt x="1258741" y="729492"/>
                  </a:lnTo>
                  <a:lnTo>
                    <a:pt x="1239701" y="720543"/>
                  </a:lnTo>
                  <a:lnTo>
                    <a:pt x="1223986" y="706544"/>
                  </a:lnTo>
                  <a:lnTo>
                    <a:pt x="1212731" y="688245"/>
                  </a:lnTo>
                  <a:lnTo>
                    <a:pt x="1121966" y="476218"/>
                  </a:lnTo>
                  <a:lnTo>
                    <a:pt x="1231718" y="476218"/>
                  </a:lnTo>
                  <a:lnTo>
                    <a:pt x="1332955" y="712773"/>
                  </a:lnTo>
                  <a:lnTo>
                    <a:pt x="1332374" y="719275"/>
                  </a:lnTo>
                  <a:lnTo>
                    <a:pt x="1325597" y="729558"/>
                  </a:lnTo>
                  <a:lnTo>
                    <a:pt x="1319854" y="732649"/>
                  </a:lnTo>
                  <a:close/>
                </a:path>
                <a:path w="4098925" h="1172845">
                  <a:moveTo>
                    <a:pt x="900685" y="1172239"/>
                  </a:moveTo>
                  <a:lnTo>
                    <a:pt x="892726" y="1164860"/>
                  </a:lnTo>
                  <a:lnTo>
                    <a:pt x="868000" y="842540"/>
                  </a:lnTo>
                  <a:lnTo>
                    <a:pt x="997434" y="842540"/>
                  </a:lnTo>
                  <a:lnTo>
                    <a:pt x="987483" y="1101786"/>
                  </a:lnTo>
                  <a:lnTo>
                    <a:pt x="965095" y="1151765"/>
                  </a:lnTo>
                  <a:lnTo>
                    <a:pt x="914352" y="1172230"/>
                  </a:lnTo>
                  <a:lnTo>
                    <a:pt x="900685" y="1172239"/>
                  </a:lnTo>
                  <a:close/>
                </a:path>
                <a:path w="4098925" h="1172845">
                  <a:moveTo>
                    <a:pt x="1123706" y="1172239"/>
                  </a:moveTo>
                  <a:lnTo>
                    <a:pt x="1114137" y="1172230"/>
                  </a:lnTo>
                  <a:lnTo>
                    <a:pt x="1110040" y="1172230"/>
                  </a:lnTo>
                  <a:lnTo>
                    <a:pt x="1082237" y="1166760"/>
                  </a:lnTo>
                  <a:lnTo>
                    <a:pt x="1059296" y="1151765"/>
                  </a:lnTo>
                  <a:lnTo>
                    <a:pt x="1043444" y="1129392"/>
                  </a:lnTo>
                  <a:lnTo>
                    <a:pt x="1036908" y="1101786"/>
                  </a:lnTo>
                  <a:lnTo>
                    <a:pt x="1026994" y="842540"/>
                  </a:lnTo>
                  <a:lnTo>
                    <a:pt x="1156391" y="842540"/>
                  </a:lnTo>
                  <a:lnTo>
                    <a:pt x="1131665" y="1164860"/>
                  </a:lnTo>
                  <a:lnTo>
                    <a:pt x="1123706" y="1172239"/>
                  </a:lnTo>
                  <a:close/>
                </a:path>
                <a:path w="4098925" h="1172845">
                  <a:moveTo>
                    <a:pt x="1703651" y="256425"/>
                  </a:moveTo>
                  <a:lnTo>
                    <a:pt x="1660931" y="247789"/>
                  </a:lnTo>
                  <a:lnTo>
                    <a:pt x="1626045" y="224237"/>
                  </a:lnTo>
                  <a:lnTo>
                    <a:pt x="1602524" y="189305"/>
                  </a:lnTo>
                  <a:lnTo>
                    <a:pt x="1593899" y="146528"/>
                  </a:lnTo>
                  <a:lnTo>
                    <a:pt x="1593899" y="109896"/>
                  </a:lnTo>
                  <a:lnTo>
                    <a:pt x="1602524" y="67119"/>
                  </a:lnTo>
                  <a:lnTo>
                    <a:pt x="1626045" y="32187"/>
                  </a:lnTo>
                  <a:lnTo>
                    <a:pt x="1660931" y="8636"/>
                  </a:lnTo>
                  <a:lnTo>
                    <a:pt x="1703651" y="0"/>
                  </a:lnTo>
                  <a:lnTo>
                    <a:pt x="1746371" y="8636"/>
                  </a:lnTo>
                  <a:lnTo>
                    <a:pt x="1781257" y="32187"/>
                  </a:lnTo>
                  <a:lnTo>
                    <a:pt x="1804778" y="67119"/>
                  </a:lnTo>
                  <a:lnTo>
                    <a:pt x="1813403" y="109896"/>
                  </a:lnTo>
                  <a:lnTo>
                    <a:pt x="1813403" y="146528"/>
                  </a:lnTo>
                  <a:lnTo>
                    <a:pt x="1804778" y="189305"/>
                  </a:lnTo>
                  <a:lnTo>
                    <a:pt x="1781257" y="224237"/>
                  </a:lnTo>
                  <a:lnTo>
                    <a:pt x="1746371" y="247789"/>
                  </a:lnTo>
                  <a:lnTo>
                    <a:pt x="1703651" y="256425"/>
                  </a:lnTo>
                  <a:close/>
                </a:path>
                <a:path w="4098925" h="1172845">
                  <a:moveTo>
                    <a:pt x="1395974" y="732649"/>
                  </a:moveTo>
                  <a:lnTo>
                    <a:pt x="1390231" y="729558"/>
                  </a:lnTo>
                  <a:lnTo>
                    <a:pt x="1383454" y="719275"/>
                  </a:lnTo>
                  <a:lnTo>
                    <a:pt x="1382873" y="712773"/>
                  </a:lnTo>
                  <a:lnTo>
                    <a:pt x="1484147" y="476218"/>
                  </a:lnTo>
                  <a:lnTo>
                    <a:pt x="1520512" y="385150"/>
                  </a:lnTo>
                  <a:lnTo>
                    <a:pt x="1542705" y="347293"/>
                  </a:lnTo>
                  <a:lnTo>
                    <a:pt x="1574346" y="318243"/>
                  </a:lnTo>
                  <a:lnTo>
                    <a:pt x="1613037" y="299623"/>
                  </a:lnTo>
                  <a:lnTo>
                    <a:pt x="1656384" y="293057"/>
                  </a:lnTo>
                  <a:lnTo>
                    <a:pt x="1750917" y="293057"/>
                  </a:lnTo>
                  <a:lnTo>
                    <a:pt x="1794264" y="299623"/>
                  </a:lnTo>
                  <a:lnTo>
                    <a:pt x="1832956" y="318243"/>
                  </a:lnTo>
                  <a:lnTo>
                    <a:pt x="1864597" y="347293"/>
                  </a:lnTo>
                  <a:lnTo>
                    <a:pt x="1886790" y="385150"/>
                  </a:lnTo>
                  <a:lnTo>
                    <a:pt x="1923155" y="476218"/>
                  </a:lnTo>
                  <a:lnTo>
                    <a:pt x="1593899" y="476218"/>
                  </a:lnTo>
                  <a:lnTo>
                    <a:pt x="1503171" y="688245"/>
                  </a:lnTo>
                  <a:lnTo>
                    <a:pt x="1491903" y="706559"/>
                  </a:lnTo>
                  <a:lnTo>
                    <a:pt x="1476170" y="720563"/>
                  </a:lnTo>
                  <a:lnTo>
                    <a:pt x="1457108" y="729508"/>
                  </a:lnTo>
                  <a:lnTo>
                    <a:pt x="1435856" y="732644"/>
                  </a:lnTo>
                  <a:lnTo>
                    <a:pt x="1395974" y="732649"/>
                  </a:lnTo>
                  <a:close/>
                </a:path>
                <a:path w="4098925" h="1172845">
                  <a:moveTo>
                    <a:pt x="1904319" y="842542"/>
                  </a:moveTo>
                  <a:lnTo>
                    <a:pt x="1898534" y="842540"/>
                  </a:lnTo>
                  <a:lnTo>
                    <a:pt x="1502942" y="842540"/>
                  </a:lnTo>
                  <a:lnTo>
                    <a:pt x="1497500" y="839804"/>
                  </a:lnTo>
                  <a:lnTo>
                    <a:pt x="1490595" y="830507"/>
                  </a:lnTo>
                  <a:lnTo>
                    <a:pt x="1489542" y="824497"/>
                  </a:lnTo>
                  <a:lnTo>
                    <a:pt x="1593899" y="476218"/>
                  </a:lnTo>
                  <a:lnTo>
                    <a:pt x="1813403" y="476218"/>
                  </a:lnTo>
                  <a:lnTo>
                    <a:pt x="1917724" y="824497"/>
                  </a:lnTo>
                  <a:lnTo>
                    <a:pt x="1916671" y="830507"/>
                  </a:lnTo>
                  <a:lnTo>
                    <a:pt x="1909765" y="839804"/>
                  </a:lnTo>
                  <a:lnTo>
                    <a:pt x="1904323" y="842540"/>
                  </a:lnTo>
                  <a:lnTo>
                    <a:pt x="1559437" y="842540"/>
                  </a:lnTo>
                  <a:lnTo>
                    <a:pt x="1904319" y="842542"/>
                  </a:lnTo>
                  <a:close/>
                </a:path>
                <a:path w="4098925" h="1172845">
                  <a:moveTo>
                    <a:pt x="2011291" y="732649"/>
                  </a:moveTo>
                  <a:lnTo>
                    <a:pt x="2005139" y="732644"/>
                  </a:lnTo>
                  <a:lnTo>
                    <a:pt x="1971409" y="732644"/>
                  </a:lnTo>
                  <a:lnTo>
                    <a:pt x="1950178" y="729492"/>
                  </a:lnTo>
                  <a:lnTo>
                    <a:pt x="1931138" y="720543"/>
                  </a:lnTo>
                  <a:lnTo>
                    <a:pt x="1915423" y="706544"/>
                  </a:lnTo>
                  <a:lnTo>
                    <a:pt x="1904168" y="688245"/>
                  </a:lnTo>
                  <a:lnTo>
                    <a:pt x="1813403" y="476218"/>
                  </a:lnTo>
                  <a:lnTo>
                    <a:pt x="1923155" y="476218"/>
                  </a:lnTo>
                  <a:lnTo>
                    <a:pt x="2024392" y="712773"/>
                  </a:lnTo>
                  <a:lnTo>
                    <a:pt x="2023811" y="719275"/>
                  </a:lnTo>
                  <a:lnTo>
                    <a:pt x="2017034" y="729558"/>
                  </a:lnTo>
                  <a:lnTo>
                    <a:pt x="2011291" y="732649"/>
                  </a:lnTo>
                  <a:close/>
                </a:path>
                <a:path w="4098925" h="1172845">
                  <a:moveTo>
                    <a:pt x="1592122" y="1172239"/>
                  </a:moveTo>
                  <a:lnTo>
                    <a:pt x="1584163" y="1164860"/>
                  </a:lnTo>
                  <a:lnTo>
                    <a:pt x="1559437" y="842540"/>
                  </a:lnTo>
                  <a:lnTo>
                    <a:pt x="1688871" y="842540"/>
                  </a:lnTo>
                  <a:lnTo>
                    <a:pt x="1678920" y="1101786"/>
                  </a:lnTo>
                  <a:lnTo>
                    <a:pt x="1656532" y="1151765"/>
                  </a:lnTo>
                  <a:lnTo>
                    <a:pt x="1605789" y="1172230"/>
                  </a:lnTo>
                  <a:lnTo>
                    <a:pt x="1592122" y="1172239"/>
                  </a:lnTo>
                  <a:close/>
                </a:path>
                <a:path w="4098925" h="1172845">
                  <a:moveTo>
                    <a:pt x="1815143" y="1172239"/>
                  </a:moveTo>
                  <a:lnTo>
                    <a:pt x="1805574" y="1172230"/>
                  </a:lnTo>
                  <a:lnTo>
                    <a:pt x="1801477" y="1172230"/>
                  </a:lnTo>
                  <a:lnTo>
                    <a:pt x="1773674" y="1166760"/>
                  </a:lnTo>
                  <a:lnTo>
                    <a:pt x="1750733" y="1151765"/>
                  </a:lnTo>
                  <a:lnTo>
                    <a:pt x="1734881" y="1129392"/>
                  </a:lnTo>
                  <a:lnTo>
                    <a:pt x="1728345" y="1101786"/>
                  </a:lnTo>
                  <a:lnTo>
                    <a:pt x="1718431" y="842540"/>
                  </a:lnTo>
                  <a:lnTo>
                    <a:pt x="1847828" y="842540"/>
                  </a:lnTo>
                  <a:lnTo>
                    <a:pt x="1823102" y="1164860"/>
                  </a:lnTo>
                  <a:lnTo>
                    <a:pt x="1815143" y="1172239"/>
                  </a:lnTo>
                  <a:close/>
                </a:path>
                <a:path w="4098925" h="1172845">
                  <a:moveTo>
                    <a:pt x="2395088" y="256425"/>
                  </a:moveTo>
                  <a:lnTo>
                    <a:pt x="2352368" y="247789"/>
                  </a:lnTo>
                  <a:lnTo>
                    <a:pt x="2317482" y="224237"/>
                  </a:lnTo>
                  <a:lnTo>
                    <a:pt x="2293961" y="189305"/>
                  </a:lnTo>
                  <a:lnTo>
                    <a:pt x="2285336" y="146528"/>
                  </a:lnTo>
                  <a:lnTo>
                    <a:pt x="2285336" y="109896"/>
                  </a:lnTo>
                  <a:lnTo>
                    <a:pt x="2293961" y="67119"/>
                  </a:lnTo>
                  <a:lnTo>
                    <a:pt x="2317482" y="32187"/>
                  </a:lnTo>
                  <a:lnTo>
                    <a:pt x="2352368" y="8636"/>
                  </a:lnTo>
                  <a:lnTo>
                    <a:pt x="2395088" y="0"/>
                  </a:lnTo>
                  <a:lnTo>
                    <a:pt x="2437808" y="8636"/>
                  </a:lnTo>
                  <a:lnTo>
                    <a:pt x="2472694" y="32187"/>
                  </a:lnTo>
                  <a:lnTo>
                    <a:pt x="2496215" y="67119"/>
                  </a:lnTo>
                  <a:lnTo>
                    <a:pt x="2504840" y="109896"/>
                  </a:lnTo>
                  <a:lnTo>
                    <a:pt x="2504840" y="146528"/>
                  </a:lnTo>
                  <a:lnTo>
                    <a:pt x="2496215" y="189305"/>
                  </a:lnTo>
                  <a:lnTo>
                    <a:pt x="2472694" y="224237"/>
                  </a:lnTo>
                  <a:lnTo>
                    <a:pt x="2437808" y="247789"/>
                  </a:lnTo>
                  <a:lnTo>
                    <a:pt x="2395088" y="256425"/>
                  </a:lnTo>
                  <a:close/>
                </a:path>
                <a:path w="4098925" h="1172845">
                  <a:moveTo>
                    <a:pt x="2087411" y="732649"/>
                  </a:moveTo>
                  <a:lnTo>
                    <a:pt x="2081668" y="729558"/>
                  </a:lnTo>
                  <a:lnTo>
                    <a:pt x="2074891" y="719275"/>
                  </a:lnTo>
                  <a:lnTo>
                    <a:pt x="2074310" y="712773"/>
                  </a:lnTo>
                  <a:lnTo>
                    <a:pt x="2175584" y="476218"/>
                  </a:lnTo>
                  <a:lnTo>
                    <a:pt x="2211949" y="385150"/>
                  </a:lnTo>
                  <a:lnTo>
                    <a:pt x="2234142" y="347293"/>
                  </a:lnTo>
                  <a:lnTo>
                    <a:pt x="2265783" y="318243"/>
                  </a:lnTo>
                  <a:lnTo>
                    <a:pt x="2304475" y="299623"/>
                  </a:lnTo>
                  <a:lnTo>
                    <a:pt x="2347822" y="293057"/>
                  </a:lnTo>
                  <a:lnTo>
                    <a:pt x="2442354" y="293057"/>
                  </a:lnTo>
                  <a:lnTo>
                    <a:pt x="2485701" y="299623"/>
                  </a:lnTo>
                  <a:lnTo>
                    <a:pt x="2524393" y="318243"/>
                  </a:lnTo>
                  <a:lnTo>
                    <a:pt x="2556034" y="347293"/>
                  </a:lnTo>
                  <a:lnTo>
                    <a:pt x="2578227" y="385150"/>
                  </a:lnTo>
                  <a:lnTo>
                    <a:pt x="2614592" y="476218"/>
                  </a:lnTo>
                  <a:lnTo>
                    <a:pt x="2285336" y="476218"/>
                  </a:lnTo>
                  <a:lnTo>
                    <a:pt x="2194608" y="688245"/>
                  </a:lnTo>
                  <a:lnTo>
                    <a:pt x="2183340" y="706559"/>
                  </a:lnTo>
                  <a:lnTo>
                    <a:pt x="2167607" y="720563"/>
                  </a:lnTo>
                  <a:lnTo>
                    <a:pt x="2148545" y="729508"/>
                  </a:lnTo>
                  <a:lnTo>
                    <a:pt x="2127293" y="732644"/>
                  </a:lnTo>
                  <a:lnTo>
                    <a:pt x="2087411" y="732649"/>
                  </a:lnTo>
                  <a:close/>
                </a:path>
                <a:path w="4098925" h="1172845">
                  <a:moveTo>
                    <a:pt x="2595756" y="842542"/>
                  </a:moveTo>
                  <a:lnTo>
                    <a:pt x="2589971" y="842540"/>
                  </a:lnTo>
                  <a:lnTo>
                    <a:pt x="2194379" y="842540"/>
                  </a:lnTo>
                  <a:lnTo>
                    <a:pt x="2188937" y="839804"/>
                  </a:lnTo>
                  <a:lnTo>
                    <a:pt x="2182032" y="830507"/>
                  </a:lnTo>
                  <a:lnTo>
                    <a:pt x="2180979" y="824497"/>
                  </a:lnTo>
                  <a:lnTo>
                    <a:pt x="2285336" y="476218"/>
                  </a:lnTo>
                  <a:lnTo>
                    <a:pt x="2504840" y="476218"/>
                  </a:lnTo>
                  <a:lnTo>
                    <a:pt x="2609161" y="824497"/>
                  </a:lnTo>
                  <a:lnTo>
                    <a:pt x="2608108" y="830507"/>
                  </a:lnTo>
                  <a:lnTo>
                    <a:pt x="2601202" y="839804"/>
                  </a:lnTo>
                  <a:lnTo>
                    <a:pt x="2595760" y="842540"/>
                  </a:lnTo>
                  <a:lnTo>
                    <a:pt x="2250874" y="842540"/>
                  </a:lnTo>
                  <a:lnTo>
                    <a:pt x="2595756" y="842542"/>
                  </a:lnTo>
                  <a:close/>
                </a:path>
                <a:path w="4098925" h="1172845">
                  <a:moveTo>
                    <a:pt x="2702728" y="732649"/>
                  </a:moveTo>
                  <a:lnTo>
                    <a:pt x="2696576" y="732644"/>
                  </a:lnTo>
                  <a:lnTo>
                    <a:pt x="2662846" y="732644"/>
                  </a:lnTo>
                  <a:lnTo>
                    <a:pt x="2641615" y="729492"/>
                  </a:lnTo>
                  <a:lnTo>
                    <a:pt x="2622575" y="720543"/>
                  </a:lnTo>
                  <a:lnTo>
                    <a:pt x="2606860" y="706544"/>
                  </a:lnTo>
                  <a:lnTo>
                    <a:pt x="2595605" y="688245"/>
                  </a:lnTo>
                  <a:lnTo>
                    <a:pt x="2504840" y="476218"/>
                  </a:lnTo>
                  <a:lnTo>
                    <a:pt x="2614592" y="476218"/>
                  </a:lnTo>
                  <a:lnTo>
                    <a:pt x="2715829" y="712773"/>
                  </a:lnTo>
                  <a:lnTo>
                    <a:pt x="2715248" y="719275"/>
                  </a:lnTo>
                  <a:lnTo>
                    <a:pt x="2708471" y="729558"/>
                  </a:lnTo>
                  <a:lnTo>
                    <a:pt x="2702728" y="732649"/>
                  </a:lnTo>
                  <a:close/>
                </a:path>
                <a:path w="4098925" h="1172845">
                  <a:moveTo>
                    <a:pt x="2283559" y="1172239"/>
                  </a:moveTo>
                  <a:lnTo>
                    <a:pt x="2275600" y="1164860"/>
                  </a:lnTo>
                  <a:lnTo>
                    <a:pt x="2250874" y="842540"/>
                  </a:lnTo>
                  <a:lnTo>
                    <a:pt x="2380308" y="842540"/>
                  </a:lnTo>
                  <a:lnTo>
                    <a:pt x="2370357" y="1101786"/>
                  </a:lnTo>
                  <a:lnTo>
                    <a:pt x="2347969" y="1151765"/>
                  </a:lnTo>
                  <a:lnTo>
                    <a:pt x="2297226" y="1172230"/>
                  </a:lnTo>
                  <a:lnTo>
                    <a:pt x="2283559" y="1172239"/>
                  </a:lnTo>
                  <a:close/>
                </a:path>
                <a:path w="4098925" h="1172845">
                  <a:moveTo>
                    <a:pt x="2506580" y="1172239"/>
                  </a:moveTo>
                  <a:lnTo>
                    <a:pt x="2497011" y="1172230"/>
                  </a:lnTo>
                  <a:lnTo>
                    <a:pt x="2492913" y="1172230"/>
                  </a:lnTo>
                  <a:lnTo>
                    <a:pt x="2465111" y="1166760"/>
                  </a:lnTo>
                  <a:lnTo>
                    <a:pt x="2442170" y="1151765"/>
                  </a:lnTo>
                  <a:lnTo>
                    <a:pt x="2426318" y="1129392"/>
                  </a:lnTo>
                  <a:lnTo>
                    <a:pt x="2419782" y="1101786"/>
                  </a:lnTo>
                  <a:lnTo>
                    <a:pt x="2409868" y="842540"/>
                  </a:lnTo>
                  <a:lnTo>
                    <a:pt x="2539265" y="842540"/>
                  </a:lnTo>
                  <a:lnTo>
                    <a:pt x="2514539" y="1164860"/>
                  </a:lnTo>
                  <a:lnTo>
                    <a:pt x="2506580" y="1172239"/>
                  </a:lnTo>
                  <a:close/>
                </a:path>
                <a:path w="4098925" h="1172845">
                  <a:moveTo>
                    <a:pt x="3086525" y="256425"/>
                  </a:moveTo>
                  <a:lnTo>
                    <a:pt x="3043805" y="247789"/>
                  </a:lnTo>
                  <a:lnTo>
                    <a:pt x="3008919" y="224237"/>
                  </a:lnTo>
                  <a:lnTo>
                    <a:pt x="2985398" y="189305"/>
                  </a:lnTo>
                  <a:lnTo>
                    <a:pt x="2976773" y="146528"/>
                  </a:lnTo>
                  <a:lnTo>
                    <a:pt x="2976773" y="109896"/>
                  </a:lnTo>
                  <a:lnTo>
                    <a:pt x="2985398" y="67119"/>
                  </a:lnTo>
                  <a:lnTo>
                    <a:pt x="3008919" y="32187"/>
                  </a:lnTo>
                  <a:lnTo>
                    <a:pt x="3043805" y="8636"/>
                  </a:lnTo>
                  <a:lnTo>
                    <a:pt x="3086525" y="0"/>
                  </a:lnTo>
                  <a:lnTo>
                    <a:pt x="3129245" y="8636"/>
                  </a:lnTo>
                  <a:lnTo>
                    <a:pt x="3164131" y="32187"/>
                  </a:lnTo>
                  <a:lnTo>
                    <a:pt x="3187652" y="67119"/>
                  </a:lnTo>
                  <a:lnTo>
                    <a:pt x="3196277" y="109896"/>
                  </a:lnTo>
                  <a:lnTo>
                    <a:pt x="3196277" y="146528"/>
                  </a:lnTo>
                  <a:lnTo>
                    <a:pt x="3187652" y="189305"/>
                  </a:lnTo>
                  <a:lnTo>
                    <a:pt x="3164131" y="224237"/>
                  </a:lnTo>
                  <a:lnTo>
                    <a:pt x="3129245" y="247789"/>
                  </a:lnTo>
                  <a:lnTo>
                    <a:pt x="3086525" y="256425"/>
                  </a:lnTo>
                  <a:close/>
                </a:path>
                <a:path w="4098925" h="1172845">
                  <a:moveTo>
                    <a:pt x="2778848" y="732649"/>
                  </a:moveTo>
                  <a:lnTo>
                    <a:pt x="2773105" y="729558"/>
                  </a:lnTo>
                  <a:lnTo>
                    <a:pt x="2766328" y="719275"/>
                  </a:lnTo>
                  <a:lnTo>
                    <a:pt x="2765747" y="712773"/>
                  </a:lnTo>
                  <a:lnTo>
                    <a:pt x="2867021" y="476218"/>
                  </a:lnTo>
                  <a:lnTo>
                    <a:pt x="2903386" y="385150"/>
                  </a:lnTo>
                  <a:lnTo>
                    <a:pt x="2925579" y="347293"/>
                  </a:lnTo>
                  <a:lnTo>
                    <a:pt x="2957220" y="318243"/>
                  </a:lnTo>
                  <a:lnTo>
                    <a:pt x="2995911" y="299623"/>
                  </a:lnTo>
                  <a:lnTo>
                    <a:pt x="3039259" y="293057"/>
                  </a:lnTo>
                  <a:lnTo>
                    <a:pt x="3133791" y="293057"/>
                  </a:lnTo>
                  <a:lnTo>
                    <a:pt x="3177138" y="299623"/>
                  </a:lnTo>
                  <a:lnTo>
                    <a:pt x="3215830" y="318243"/>
                  </a:lnTo>
                  <a:lnTo>
                    <a:pt x="3247471" y="347293"/>
                  </a:lnTo>
                  <a:lnTo>
                    <a:pt x="3269664" y="385150"/>
                  </a:lnTo>
                  <a:lnTo>
                    <a:pt x="3306029" y="476218"/>
                  </a:lnTo>
                  <a:lnTo>
                    <a:pt x="2976773" y="476218"/>
                  </a:lnTo>
                  <a:lnTo>
                    <a:pt x="2886045" y="688245"/>
                  </a:lnTo>
                  <a:lnTo>
                    <a:pt x="2874777" y="706559"/>
                  </a:lnTo>
                  <a:lnTo>
                    <a:pt x="2859044" y="720563"/>
                  </a:lnTo>
                  <a:lnTo>
                    <a:pt x="2839982" y="729508"/>
                  </a:lnTo>
                  <a:lnTo>
                    <a:pt x="2818730" y="732644"/>
                  </a:lnTo>
                  <a:lnTo>
                    <a:pt x="2778848" y="732649"/>
                  </a:lnTo>
                  <a:close/>
                </a:path>
                <a:path w="4098925" h="1172845">
                  <a:moveTo>
                    <a:pt x="3287193" y="842542"/>
                  </a:moveTo>
                  <a:lnTo>
                    <a:pt x="3281408" y="842540"/>
                  </a:lnTo>
                  <a:lnTo>
                    <a:pt x="2885816" y="842540"/>
                  </a:lnTo>
                  <a:lnTo>
                    <a:pt x="2880374" y="839804"/>
                  </a:lnTo>
                  <a:lnTo>
                    <a:pt x="2873469" y="830507"/>
                  </a:lnTo>
                  <a:lnTo>
                    <a:pt x="2872416" y="824497"/>
                  </a:lnTo>
                  <a:lnTo>
                    <a:pt x="2976773" y="476218"/>
                  </a:lnTo>
                  <a:lnTo>
                    <a:pt x="3196277" y="476218"/>
                  </a:lnTo>
                  <a:lnTo>
                    <a:pt x="3300598" y="824497"/>
                  </a:lnTo>
                  <a:lnTo>
                    <a:pt x="3299544" y="830507"/>
                  </a:lnTo>
                  <a:lnTo>
                    <a:pt x="3292639" y="839804"/>
                  </a:lnTo>
                  <a:lnTo>
                    <a:pt x="3287197" y="842540"/>
                  </a:lnTo>
                  <a:lnTo>
                    <a:pt x="2942311" y="842540"/>
                  </a:lnTo>
                  <a:lnTo>
                    <a:pt x="3287193" y="842542"/>
                  </a:lnTo>
                  <a:close/>
                </a:path>
                <a:path w="4098925" h="1172845">
                  <a:moveTo>
                    <a:pt x="3394165" y="732649"/>
                  </a:moveTo>
                  <a:lnTo>
                    <a:pt x="3388013" y="732644"/>
                  </a:lnTo>
                  <a:lnTo>
                    <a:pt x="3354283" y="732644"/>
                  </a:lnTo>
                  <a:lnTo>
                    <a:pt x="3333052" y="729492"/>
                  </a:lnTo>
                  <a:lnTo>
                    <a:pt x="3314012" y="720543"/>
                  </a:lnTo>
                  <a:lnTo>
                    <a:pt x="3298297" y="706544"/>
                  </a:lnTo>
                  <a:lnTo>
                    <a:pt x="3287042" y="688245"/>
                  </a:lnTo>
                  <a:lnTo>
                    <a:pt x="3196277" y="476218"/>
                  </a:lnTo>
                  <a:lnTo>
                    <a:pt x="3306029" y="476218"/>
                  </a:lnTo>
                  <a:lnTo>
                    <a:pt x="3407266" y="712773"/>
                  </a:lnTo>
                  <a:lnTo>
                    <a:pt x="3406685" y="719275"/>
                  </a:lnTo>
                  <a:lnTo>
                    <a:pt x="3399908" y="729558"/>
                  </a:lnTo>
                  <a:lnTo>
                    <a:pt x="3394165" y="732649"/>
                  </a:lnTo>
                  <a:close/>
                </a:path>
                <a:path w="4098925" h="1172845">
                  <a:moveTo>
                    <a:pt x="2974996" y="1172239"/>
                  </a:moveTo>
                  <a:lnTo>
                    <a:pt x="2967037" y="1164860"/>
                  </a:lnTo>
                  <a:lnTo>
                    <a:pt x="2942311" y="842540"/>
                  </a:lnTo>
                  <a:lnTo>
                    <a:pt x="3071745" y="842540"/>
                  </a:lnTo>
                  <a:lnTo>
                    <a:pt x="3061794" y="1101786"/>
                  </a:lnTo>
                  <a:lnTo>
                    <a:pt x="3039406" y="1151765"/>
                  </a:lnTo>
                  <a:lnTo>
                    <a:pt x="2988663" y="1172230"/>
                  </a:lnTo>
                  <a:lnTo>
                    <a:pt x="2974996" y="1172239"/>
                  </a:lnTo>
                  <a:close/>
                </a:path>
                <a:path w="4098925" h="1172845">
                  <a:moveTo>
                    <a:pt x="3198017" y="1172239"/>
                  </a:moveTo>
                  <a:lnTo>
                    <a:pt x="3188448" y="1172230"/>
                  </a:lnTo>
                  <a:lnTo>
                    <a:pt x="3184350" y="1172230"/>
                  </a:lnTo>
                  <a:lnTo>
                    <a:pt x="3156548" y="1166760"/>
                  </a:lnTo>
                  <a:lnTo>
                    <a:pt x="3133607" y="1151765"/>
                  </a:lnTo>
                  <a:lnTo>
                    <a:pt x="3117755" y="1129392"/>
                  </a:lnTo>
                  <a:lnTo>
                    <a:pt x="3111219" y="1101786"/>
                  </a:lnTo>
                  <a:lnTo>
                    <a:pt x="3101305" y="842540"/>
                  </a:lnTo>
                  <a:lnTo>
                    <a:pt x="3230702" y="842540"/>
                  </a:lnTo>
                  <a:lnTo>
                    <a:pt x="3205976" y="1164860"/>
                  </a:lnTo>
                  <a:lnTo>
                    <a:pt x="3198017" y="1172239"/>
                  </a:lnTo>
                  <a:close/>
                </a:path>
                <a:path w="4098925" h="1172845">
                  <a:moveTo>
                    <a:pt x="3777962" y="256425"/>
                  </a:moveTo>
                  <a:lnTo>
                    <a:pt x="3735241" y="247789"/>
                  </a:lnTo>
                  <a:lnTo>
                    <a:pt x="3700355" y="224237"/>
                  </a:lnTo>
                  <a:lnTo>
                    <a:pt x="3676835" y="189305"/>
                  </a:lnTo>
                  <a:lnTo>
                    <a:pt x="3668210" y="146528"/>
                  </a:lnTo>
                  <a:lnTo>
                    <a:pt x="3668210" y="109896"/>
                  </a:lnTo>
                  <a:lnTo>
                    <a:pt x="3676835" y="67119"/>
                  </a:lnTo>
                  <a:lnTo>
                    <a:pt x="3700355" y="32187"/>
                  </a:lnTo>
                  <a:lnTo>
                    <a:pt x="3735241" y="8636"/>
                  </a:lnTo>
                  <a:lnTo>
                    <a:pt x="3777962" y="0"/>
                  </a:lnTo>
                  <a:lnTo>
                    <a:pt x="3820682" y="8636"/>
                  </a:lnTo>
                  <a:lnTo>
                    <a:pt x="3855568" y="32187"/>
                  </a:lnTo>
                  <a:lnTo>
                    <a:pt x="3879089" y="67119"/>
                  </a:lnTo>
                  <a:lnTo>
                    <a:pt x="3887714" y="109896"/>
                  </a:lnTo>
                  <a:lnTo>
                    <a:pt x="3887714" y="146528"/>
                  </a:lnTo>
                  <a:lnTo>
                    <a:pt x="3879089" y="189305"/>
                  </a:lnTo>
                  <a:lnTo>
                    <a:pt x="3855568" y="224237"/>
                  </a:lnTo>
                  <a:lnTo>
                    <a:pt x="3820682" y="247789"/>
                  </a:lnTo>
                  <a:lnTo>
                    <a:pt x="3777962" y="256425"/>
                  </a:lnTo>
                  <a:close/>
                </a:path>
                <a:path w="4098925" h="1172845">
                  <a:moveTo>
                    <a:pt x="3470285" y="732649"/>
                  </a:moveTo>
                  <a:lnTo>
                    <a:pt x="3464542" y="729558"/>
                  </a:lnTo>
                  <a:lnTo>
                    <a:pt x="3457765" y="719275"/>
                  </a:lnTo>
                  <a:lnTo>
                    <a:pt x="3457184" y="712773"/>
                  </a:lnTo>
                  <a:lnTo>
                    <a:pt x="3558458" y="476218"/>
                  </a:lnTo>
                  <a:lnTo>
                    <a:pt x="3594823" y="385150"/>
                  </a:lnTo>
                  <a:lnTo>
                    <a:pt x="3617016" y="347293"/>
                  </a:lnTo>
                  <a:lnTo>
                    <a:pt x="3648657" y="318243"/>
                  </a:lnTo>
                  <a:lnTo>
                    <a:pt x="3687348" y="299623"/>
                  </a:lnTo>
                  <a:lnTo>
                    <a:pt x="3730695" y="293057"/>
                  </a:lnTo>
                  <a:lnTo>
                    <a:pt x="3825228" y="293057"/>
                  </a:lnTo>
                  <a:lnTo>
                    <a:pt x="3868575" y="299623"/>
                  </a:lnTo>
                  <a:lnTo>
                    <a:pt x="3907267" y="318243"/>
                  </a:lnTo>
                  <a:lnTo>
                    <a:pt x="3938908" y="347293"/>
                  </a:lnTo>
                  <a:lnTo>
                    <a:pt x="3961101" y="385150"/>
                  </a:lnTo>
                  <a:lnTo>
                    <a:pt x="3997465" y="476218"/>
                  </a:lnTo>
                  <a:lnTo>
                    <a:pt x="3668210" y="476218"/>
                  </a:lnTo>
                  <a:lnTo>
                    <a:pt x="3577482" y="688245"/>
                  </a:lnTo>
                  <a:lnTo>
                    <a:pt x="3566214" y="706559"/>
                  </a:lnTo>
                  <a:lnTo>
                    <a:pt x="3550481" y="720563"/>
                  </a:lnTo>
                  <a:lnTo>
                    <a:pt x="3531419" y="729508"/>
                  </a:lnTo>
                  <a:lnTo>
                    <a:pt x="3510167" y="732644"/>
                  </a:lnTo>
                  <a:lnTo>
                    <a:pt x="3470285" y="732649"/>
                  </a:lnTo>
                  <a:close/>
                </a:path>
                <a:path w="4098925" h="1172845">
                  <a:moveTo>
                    <a:pt x="3978630" y="842542"/>
                  </a:moveTo>
                  <a:lnTo>
                    <a:pt x="3972844" y="842540"/>
                  </a:lnTo>
                  <a:lnTo>
                    <a:pt x="3577253" y="842540"/>
                  </a:lnTo>
                  <a:lnTo>
                    <a:pt x="3571811" y="839804"/>
                  </a:lnTo>
                  <a:lnTo>
                    <a:pt x="3564905" y="830507"/>
                  </a:lnTo>
                  <a:lnTo>
                    <a:pt x="3563852" y="824497"/>
                  </a:lnTo>
                  <a:lnTo>
                    <a:pt x="3668210" y="476218"/>
                  </a:lnTo>
                  <a:lnTo>
                    <a:pt x="3887714" y="476218"/>
                  </a:lnTo>
                  <a:lnTo>
                    <a:pt x="3992035" y="824497"/>
                  </a:lnTo>
                  <a:lnTo>
                    <a:pt x="3990982" y="830507"/>
                  </a:lnTo>
                  <a:lnTo>
                    <a:pt x="3984076" y="839804"/>
                  </a:lnTo>
                  <a:lnTo>
                    <a:pt x="3978634" y="842540"/>
                  </a:lnTo>
                  <a:lnTo>
                    <a:pt x="3633748" y="842540"/>
                  </a:lnTo>
                  <a:lnTo>
                    <a:pt x="3978630" y="842542"/>
                  </a:lnTo>
                  <a:close/>
                </a:path>
                <a:path w="4098925" h="1172845">
                  <a:moveTo>
                    <a:pt x="4085602" y="732649"/>
                  </a:moveTo>
                  <a:lnTo>
                    <a:pt x="4079450" y="732644"/>
                  </a:lnTo>
                  <a:lnTo>
                    <a:pt x="4045720" y="732644"/>
                  </a:lnTo>
                  <a:lnTo>
                    <a:pt x="4024489" y="729492"/>
                  </a:lnTo>
                  <a:lnTo>
                    <a:pt x="4005449" y="720543"/>
                  </a:lnTo>
                  <a:lnTo>
                    <a:pt x="3989734" y="706544"/>
                  </a:lnTo>
                  <a:lnTo>
                    <a:pt x="3978479" y="688245"/>
                  </a:lnTo>
                  <a:lnTo>
                    <a:pt x="3887714" y="476218"/>
                  </a:lnTo>
                  <a:lnTo>
                    <a:pt x="3997465" y="476218"/>
                  </a:lnTo>
                  <a:lnTo>
                    <a:pt x="4098703" y="712773"/>
                  </a:lnTo>
                  <a:lnTo>
                    <a:pt x="4098122" y="719275"/>
                  </a:lnTo>
                  <a:lnTo>
                    <a:pt x="4091345" y="729558"/>
                  </a:lnTo>
                  <a:lnTo>
                    <a:pt x="4085602" y="732649"/>
                  </a:lnTo>
                  <a:close/>
                </a:path>
                <a:path w="4098925" h="1172845">
                  <a:moveTo>
                    <a:pt x="3666433" y="1172239"/>
                  </a:moveTo>
                  <a:lnTo>
                    <a:pt x="3658474" y="1164860"/>
                  </a:lnTo>
                  <a:lnTo>
                    <a:pt x="3633748" y="842540"/>
                  </a:lnTo>
                  <a:lnTo>
                    <a:pt x="3763182" y="842540"/>
                  </a:lnTo>
                  <a:lnTo>
                    <a:pt x="3753231" y="1101786"/>
                  </a:lnTo>
                  <a:lnTo>
                    <a:pt x="3730843" y="1151765"/>
                  </a:lnTo>
                  <a:lnTo>
                    <a:pt x="3680100" y="1172230"/>
                  </a:lnTo>
                  <a:lnTo>
                    <a:pt x="3666433" y="1172239"/>
                  </a:lnTo>
                  <a:close/>
                </a:path>
                <a:path w="4098925" h="1172845">
                  <a:moveTo>
                    <a:pt x="3889454" y="1172239"/>
                  </a:moveTo>
                  <a:lnTo>
                    <a:pt x="3879885" y="1172230"/>
                  </a:lnTo>
                  <a:lnTo>
                    <a:pt x="3875787" y="1172230"/>
                  </a:lnTo>
                  <a:lnTo>
                    <a:pt x="3847985" y="1166760"/>
                  </a:lnTo>
                  <a:lnTo>
                    <a:pt x="3825044" y="1151765"/>
                  </a:lnTo>
                  <a:lnTo>
                    <a:pt x="3809192" y="1129392"/>
                  </a:lnTo>
                  <a:lnTo>
                    <a:pt x="3802656" y="1101786"/>
                  </a:lnTo>
                  <a:lnTo>
                    <a:pt x="3792742" y="842540"/>
                  </a:lnTo>
                  <a:lnTo>
                    <a:pt x="3922139" y="842540"/>
                  </a:lnTo>
                  <a:lnTo>
                    <a:pt x="3897413" y="1164860"/>
                  </a:lnTo>
                  <a:lnTo>
                    <a:pt x="3889454" y="1172239"/>
                  </a:lnTo>
                  <a:close/>
                </a:path>
              </a:pathLst>
            </a:custGeom>
            <a:solidFill>
              <a:srgbClr val="004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71115" y="2367795"/>
              <a:ext cx="2715895" cy="1172845"/>
            </a:xfrm>
            <a:custGeom>
              <a:avLst/>
              <a:gdLst/>
              <a:ahLst/>
              <a:cxnLst/>
              <a:rect l="l" t="t" r="r" b="b"/>
              <a:pathLst>
                <a:path w="2715894" h="1172845">
                  <a:moveTo>
                    <a:pt x="320777" y="256425"/>
                  </a:moveTo>
                  <a:lnTo>
                    <a:pt x="278057" y="247789"/>
                  </a:lnTo>
                  <a:lnTo>
                    <a:pt x="243171" y="224237"/>
                  </a:lnTo>
                  <a:lnTo>
                    <a:pt x="219650" y="189305"/>
                  </a:lnTo>
                  <a:lnTo>
                    <a:pt x="211025" y="146528"/>
                  </a:lnTo>
                  <a:lnTo>
                    <a:pt x="211025" y="109896"/>
                  </a:lnTo>
                  <a:lnTo>
                    <a:pt x="219650" y="67119"/>
                  </a:lnTo>
                  <a:lnTo>
                    <a:pt x="243171" y="32187"/>
                  </a:lnTo>
                  <a:lnTo>
                    <a:pt x="278057" y="8636"/>
                  </a:lnTo>
                  <a:lnTo>
                    <a:pt x="320777" y="0"/>
                  </a:lnTo>
                  <a:lnTo>
                    <a:pt x="363497" y="8636"/>
                  </a:lnTo>
                  <a:lnTo>
                    <a:pt x="398383" y="32187"/>
                  </a:lnTo>
                  <a:lnTo>
                    <a:pt x="421904" y="67119"/>
                  </a:lnTo>
                  <a:lnTo>
                    <a:pt x="430529" y="109896"/>
                  </a:lnTo>
                  <a:lnTo>
                    <a:pt x="430529" y="146528"/>
                  </a:lnTo>
                  <a:lnTo>
                    <a:pt x="421904" y="189305"/>
                  </a:lnTo>
                  <a:lnTo>
                    <a:pt x="398383" y="224237"/>
                  </a:lnTo>
                  <a:lnTo>
                    <a:pt x="363497" y="247789"/>
                  </a:lnTo>
                  <a:lnTo>
                    <a:pt x="320777" y="256425"/>
                  </a:lnTo>
                  <a:close/>
                </a:path>
                <a:path w="2715894" h="1172845">
                  <a:moveTo>
                    <a:pt x="13100" y="732649"/>
                  </a:moveTo>
                  <a:lnTo>
                    <a:pt x="7358" y="729558"/>
                  </a:lnTo>
                  <a:lnTo>
                    <a:pt x="580" y="719275"/>
                  </a:lnTo>
                  <a:lnTo>
                    <a:pt x="0" y="712773"/>
                  </a:lnTo>
                  <a:lnTo>
                    <a:pt x="101273" y="476218"/>
                  </a:lnTo>
                  <a:lnTo>
                    <a:pt x="137638" y="385150"/>
                  </a:lnTo>
                  <a:lnTo>
                    <a:pt x="159831" y="347293"/>
                  </a:lnTo>
                  <a:lnTo>
                    <a:pt x="191472" y="318243"/>
                  </a:lnTo>
                  <a:lnTo>
                    <a:pt x="230163" y="299623"/>
                  </a:lnTo>
                  <a:lnTo>
                    <a:pt x="273510" y="293057"/>
                  </a:lnTo>
                  <a:lnTo>
                    <a:pt x="368044" y="293057"/>
                  </a:lnTo>
                  <a:lnTo>
                    <a:pt x="411391" y="299623"/>
                  </a:lnTo>
                  <a:lnTo>
                    <a:pt x="450082" y="318243"/>
                  </a:lnTo>
                  <a:lnTo>
                    <a:pt x="481723" y="347293"/>
                  </a:lnTo>
                  <a:lnTo>
                    <a:pt x="503916" y="385150"/>
                  </a:lnTo>
                  <a:lnTo>
                    <a:pt x="540281" y="476218"/>
                  </a:lnTo>
                  <a:lnTo>
                    <a:pt x="211025" y="476218"/>
                  </a:lnTo>
                  <a:lnTo>
                    <a:pt x="120297" y="688245"/>
                  </a:lnTo>
                  <a:lnTo>
                    <a:pt x="109029" y="706559"/>
                  </a:lnTo>
                  <a:lnTo>
                    <a:pt x="93296" y="720563"/>
                  </a:lnTo>
                  <a:lnTo>
                    <a:pt x="74234" y="729508"/>
                  </a:lnTo>
                  <a:lnTo>
                    <a:pt x="52982" y="732644"/>
                  </a:lnTo>
                  <a:lnTo>
                    <a:pt x="13100" y="732649"/>
                  </a:lnTo>
                  <a:close/>
                </a:path>
                <a:path w="2715894" h="1172845">
                  <a:moveTo>
                    <a:pt x="521445" y="842542"/>
                  </a:moveTo>
                  <a:lnTo>
                    <a:pt x="515660" y="842540"/>
                  </a:lnTo>
                  <a:lnTo>
                    <a:pt x="120068" y="842540"/>
                  </a:lnTo>
                  <a:lnTo>
                    <a:pt x="114626" y="839804"/>
                  </a:lnTo>
                  <a:lnTo>
                    <a:pt x="107721" y="830507"/>
                  </a:lnTo>
                  <a:lnTo>
                    <a:pt x="106668" y="824497"/>
                  </a:lnTo>
                  <a:lnTo>
                    <a:pt x="211025" y="476218"/>
                  </a:lnTo>
                  <a:lnTo>
                    <a:pt x="430529" y="476218"/>
                  </a:lnTo>
                  <a:lnTo>
                    <a:pt x="534850" y="824497"/>
                  </a:lnTo>
                  <a:lnTo>
                    <a:pt x="533797" y="830507"/>
                  </a:lnTo>
                  <a:lnTo>
                    <a:pt x="526891" y="839804"/>
                  </a:lnTo>
                  <a:lnTo>
                    <a:pt x="521449" y="842540"/>
                  </a:lnTo>
                  <a:lnTo>
                    <a:pt x="176563" y="842540"/>
                  </a:lnTo>
                  <a:lnTo>
                    <a:pt x="521445" y="842542"/>
                  </a:lnTo>
                  <a:close/>
                </a:path>
                <a:path w="2715894" h="1172845">
                  <a:moveTo>
                    <a:pt x="628417" y="732649"/>
                  </a:moveTo>
                  <a:lnTo>
                    <a:pt x="622265" y="732644"/>
                  </a:lnTo>
                  <a:lnTo>
                    <a:pt x="588535" y="732644"/>
                  </a:lnTo>
                  <a:lnTo>
                    <a:pt x="567304" y="729492"/>
                  </a:lnTo>
                  <a:lnTo>
                    <a:pt x="548264" y="720543"/>
                  </a:lnTo>
                  <a:lnTo>
                    <a:pt x="532549" y="706544"/>
                  </a:lnTo>
                  <a:lnTo>
                    <a:pt x="521294" y="688245"/>
                  </a:lnTo>
                  <a:lnTo>
                    <a:pt x="430529" y="476218"/>
                  </a:lnTo>
                  <a:lnTo>
                    <a:pt x="540281" y="476218"/>
                  </a:lnTo>
                  <a:lnTo>
                    <a:pt x="641518" y="712773"/>
                  </a:lnTo>
                  <a:lnTo>
                    <a:pt x="640937" y="719275"/>
                  </a:lnTo>
                  <a:lnTo>
                    <a:pt x="634160" y="729558"/>
                  </a:lnTo>
                  <a:lnTo>
                    <a:pt x="628417" y="732649"/>
                  </a:lnTo>
                  <a:close/>
                </a:path>
                <a:path w="2715894" h="1172845">
                  <a:moveTo>
                    <a:pt x="209248" y="1172239"/>
                  </a:moveTo>
                  <a:lnTo>
                    <a:pt x="201289" y="1164860"/>
                  </a:lnTo>
                  <a:lnTo>
                    <a:pt x="176563" y="842540"/>
                  </a:lnTo>
                  <a:lnTo>
                    <a:pt x="305997" y="842540"/>
                  </a:lnTo>
                  <a:lnTo>
                    <a:pt x="296046" y="1101786"/>
                  </a:lnTo>
                  <a:lnTo>
                    <a:pt x="273658" y="1151765"/>
                  </a:lnTo>
                  <a:lnTo>
                    <a:pt x="222915" y="1172230"/>
                  </a:lnTo>
                  <a:lnTo>
                    <a:pt x="209248" y="1172239"/>
                  </a:lnTo>
                  <a:close/>
                </a:path>
                <a:path w="2715894" h="1172845">
                  <a:moveTo>
                    <a:pt x="432269" y="1172239"/>
                  </a:moveTo>
                  <a:lnTo>
                    <a:pt x="422700" y="1172230"/>
                  </a:lnTo>
                  <a:lnTo>
                    <a:pt x="418602" y="1172230"/>
                  </a:lnTo>
                  <a:lnTo>
                    <a:pt x="390800" y="1166760"/>
                  </a:lnTo>
                  <a:lnTo>
                    <a:pt x="367859" y="1151765"/>
                  </a:lnTo>
                  <a:lnTo>
                    <a:pt x="352007" y="1129392"/>
                  </a:lnTo>
                  <a:lnTo>
                    <a:pt x="345471" y="1101786"/>
                  </a:lnTo>
                  <a:lnTo>
                    <a:pt x="335557" y="842540"/>
                  </a:lnTo>
                  <a:lnTo>
                    <a:pt x="464955" y="842540"/>
                  </a:lnTo>
                  <a:lnTo>
                    <a:pt x="440228" y="1164860"/>
                  </a:lnTo>
                  <a:lnTo>
                    <a:pt x="432269" y="1172239"/>
                  </a:lnTo>
                  <a:close/>
                </a:path>
                <a:path w="2715894" h="1172845">
                  <a:moveTo>
                    <a:pt x="1012214" y="256425"/>
                  </a:moveTo>
                  <a:lnTo>
                    <a:pt x="969493" y="247789"/>
                  </a:lnTo>
                  <a:lnTo>
                    <a:pt x="934608" y="224237"/>
                  </a:lnTo>
                  <a:lnTo>
                    <a:pt x="911087" y="189305"/>
                  </a:lnTo>
                  <a:lnTo>
                    <a:pt x="902462" y="146528"/>
                  </a:lnTo>
                  <a:lnTo>
                    <a:pt x="902462" y="109896"/>
                  </a:lnTo>
                  <a:lnTo>
                    <a:pt x="911087" y="67119"/>
                  </a:lnTo>
                  <a:lnTo>
                    <a:pt x="934608" y="32187"/>
                  </a:lnTo>
                  <a:lnTo>
                    <a:pt x="969493" y="8636"/>
                  </a:lnTo>
                  <a:lnTo>
                    <a:pt x="1012214" y="0"/>
                  </a:lnTo>
                  <a:lnTo>
                    <a:pt x="1054934" y="8636"/>
                  </a:lnTo>
                  <a:lnTo>
                    <a:pt x="1089820" y="32187"/>
                  </a:lnTo>
                  <a:lnTo>
                    <a:pt x="1113341" y="67119"/>
                  </a:lnTo>
                  <a:lnTo>
                    <a:pt x="1121966" y="109896"/>
                  </a:lnTo>
                  <a:lnTo>
                    <a:pt x="1121966" y="146528"/>
                  </a:lnTo>
                  <a:lnTo>
                    <a:pt x="1113341" y="189305"/>
                  </a:lnTo>
                  <a:lnTo>
                    <a:pt x="1089820" y="224237"/>
                  </a:lnTo>
                  <a:lnTo>
                    <a:pt x="1054934" y="247789"/>
                  </a:lnTo>
                  <a:lnTo>
                    <a:pt x="1012214" y="256425"/>
                  </a:lnTo>
                  <a:close/>
                </a:path>
                <a:path w="2715894" h="1172845">
                  <a:moveTo>
                    <a:pt x="704537" y="732649"/>
                  </a:moveTo>
                  <a:lnTo>
                    <a:pt x="698794" y="729558"/>
                  </a:lnTo>
                  <a:lnTo>
                    <a:pt x="692017" y="719275"/>
                  </a:lnTo>
                  <a:lnTo>
                    <a:pt x="691436" y="712773"/>
                  </a:lnTo>
                  <a:lnTo>
                    <a:pt x="792710" y="476218"/>
                  </a:lnTo>
                  <a:lnTo>
                    <a:pt x="829075" y="385150"/>
                  </a:lnTo>
                  <a:lnTo>
                    <a:pt x="851268" y="347293"/>
                  </a:lnTo>
                  <a:lnTo>
                    <a:pt x="882909" y="318243"/>
                  </a:lnTo>
                  <a:lnTo>
                    <a:pt x="921600" y="299623"/>
                  </a:lnTo>
                  <a:lnTo>
                    <a:pt x="964947" y="293057"/>
                  </a:lnTo>
                  <a:lnTo>
                    <a:pt x="1059481" y="293057"/>
                  </a:lnTo>
                  <a:lnTo>
                    <a:pt x="1102828" y="299623"/>
                  </a:lnTo>
                  <a:lnTo>
                    <a:pt x="1141519" y="318243"/>
                  </a:lnTo>
                  <a:lnTo>
                    <a:pt x="1173160" y="347293"/>
                  </a:lnTo>
                  <a:lnTo>
                    <a:pt x="1195353" y="385150"/>
                  </a:lnTo>
                  <a:lnTo>
                    <a:pt x="1231718" y="476218"/>
                  </a:lnTo>
                  <a:lnTo>
                    <a:pt x="902462" y="476218"/>
                  </a:lnTo>
                  <a:lnTo>
                    <a:pt x="811734" y="688245"/>
                  </a:lnTo>
                  <a:lnTo>
                    <a:pt x="800466" y="706559"/>
                  </a:lnTo>
                  <a:lnTo>
                    <a:pt x="784733" y="720563"/>
                  </a:lnTo>
                  <a:lnTo>
                    <a:pt x="765671" y="729508"/>
                  </a:lnTo>
                  <a:lnTo>
                    <a:pt x="744419" y="732644"/>
                  </a:lnTo>
                  <a:lnTo>
                    <a:pt x="704537" y="732649"/>
                  </a:lnTo>
                  <a:close/>
                </a:path>
                <a:path w="2715894" h="1172845">
                  <a:moveTo>
                    <a:pt x="1212882" y="842542"/>
                  </a:moveTo>
                  <a:lnTo>
                    <a:pt x="1207097" y="842540"/>
                  </a:lnTo>
                  <a:lnTo>
                    <a:pt x="811505" y="842540"/>
                  </a:lnTo>
                  <a:lnTo>
                    <a:pt x="806063" y="839804"/>
                  </a:lnTo>
                  <a:lnTo>
                    <a:pt x="799158" y="830507"/>
                  </a:lnTo>
                  <a:lnTo>
                    <a:pt x="798105" y="824497"/>
                  </a:lnTo>
                  <a:lnTo>
                    <a:pt x="902462" y="476218"/>
                  </a:lnTo>
                  <a:lnTo>
                    <a:pt x="1121966" y="476218"/>
                  </a:lnTo>
                  <a:lnTo>
                    <a:pt x="1226287" y="824497"/>
                  </a:lnTo>
                  <a:lnTo>
                    <a:pt x="1225234" y="830507"/>
                  </a:lnTo>
                  <a:lnTo>
                    <a:pt x="1218328" y="839804"/>
                  </a:lnTo>
                  <a:lnTo>
                    <a:pt x="1212886" y="842540"/>
                  </a:lnTo>
                  <a:lnTo>
                    <a:pt x="868000" y="842540"/>
                  </a:lnTo>
                  <a:lnTo>
                    <a:pt x="1212882" y="842542"/>
                  </a:lnTo>
                  <a:close/>
                </a:path>
                <a:path w="2715894" h="1172845">
                  <a:moveTo>
                    <a:pt x="1319854" y="732649"/>
                  </a:moveTo>
                  <a:lnTo>
                    <a:pt x="1313702" y="732644"/>
                  </a:lnTo>
                  <a:lnTo>
                    <a:pt x="1279972" y="732644"/>
                  </a:lnTo>
                  <a:lnTo>
                    <a:pt x="1258741" y="729492"/>
                  </a:lnTo>
                  <a:lnTo>
                    <a:pt x="1239701" y="720543"/>
                  </a:lnTo>
                  <a:lnTo>
                    <a:pt x="1223986" y="706544"/>
                  </a:lnTo>
                  <a:lnTo>
                    <a:pt x="1212731" y="688245"/>
                  </a:lnTo>
                  <a:lnTo>
                    <a:pt x="1121966" y="476218"/>
                  </a:lnTo>
                  <a:lnTo>
                    <a:pt x="1231718" y="476218"/>
                  </a:lnTo>
                  <a:lnTo>
                    <a:pt x="1332955" y="712773"/>
                  </a:lnTo>
                  <a:lnTo>
                    <a:pt x="1332374" y="719275"/>
                  </a:lnTo>
                  <a:lnTo>
                    <a:pt x="1325597" y="729558"/>
                  </a:lnTo>
                  <a:lnTo>
                    <a:pt x="1319854" y="732649"/>
                  </a:lnTo>
                  <a:close/>
                </a:path>
                <a:path w="2715894" h="1172845">
                  <a:moveTo>
                    <a:pt x="900685" y="1172239"/>
                  </a:moveTo>
                  <a:lnTo>
                    <a:pt x="892726" y="1164860"/>
                  </a:lnTo>
                  <a:lnTo>
                    <a:pt x="868000" y="842540"/>
                  </a:lnTo>
                  <a:lnTo>
                    <a:pt x="997434" y="842540"/>
                  </a:lnTo>
                  <a:lnTo>
                    <a:pt x="987483" y="1101786"/>
                  </a:lnTo>
                  <a:lnTo>
                    <a:pt x="965095" y="1151765"/>
                  </a:lnTo>
                  <a:lnTo>
                    <a:pt x="914352" y="1172230"/>
                  </a:lnTo>
                  <a:lnTo>
                    <a:pt x="900685" y="1172239"/>
                  </a:lnTo>
                  <a:close/>
                </a:path>
                <a:path w="2715894" h="1172845">
                  <a:moveTo>
                    <a:pt x="1123706" y="1172239"/>
                  </a:moveTo>
                  <a:lnTo>
                    <a:pt x="1114137" y="1172230"/>
                  </a:lnTo>
                  <a:lnTo>
                    <a:pt x="1110039" y="1172230"/>
                  </a:lnTo>
                  <a:lnTo>
                    <a:pt x="1082237" y="1166760"/>
                  </a:lnTo>
                  <a:lnTo>
                    <a:pt x="1059296" y="1151765"/>
                  </a:lnTo>
                  <a:lnTo>
                    <a:pt x="1043444" y="1129392"/>
                  </a:lnTo>
                  <a:lnTo>
                    <a:pt x="1036908" y="1101786"/>
                  </a:lnTo>
                  <a:lnTo>
                    <a:pt x="1026994" y="842540"/>
                  </a:lnTo>
                  <a:lnTo>
                    <a:pt x="1156392" y="842540"/>
                  </a:lnTo>
                  <a:lnTo>
                    <a:pt x="1131665" y="1164860"/>
                  </a:lnTo>
                  <a:lnTo>
                    <a:pt x="1123706" y="1172239"/>
                  </a:lnTo>
                  <a:close/>
                </a:path>
                <a:path w="2715894" h="1172845">
                  <a:moveTo>
                    <a:pt x="1703651" y="256425"/>
                  </a:moveTo>
                  <a:lnTo>
                    <a:pt x="1660930" y="247789"/>
                  </a:lnTo>
                  <a:lnTo>
                    <a:pt x="1626044" y="224237"/>
                  </a:lnTo>
                  <a:lnTo>
                    <a:pt x="1602524" y="189305"/>
                  </a:lnTo>
                  <a:lnTo>
                    <a:pt x="1593899" y="146528"/>
                  </a:lnTo>
                  <a:lnTo>
                    <a:pt x="1593899" y="109896"/>
                  </a:lnTo>
                  <a:lnTo>
                    <a:pt x="1602524" y="67119"/>
                  </a:lnTo>
                  <a:lnTo>
                    <a:pt x="1626044" y="32187"/>
                  </a:lnTo>
                  <a:lnTo>
                    <a:pt x="1660930" y="8636"/>
                  </a:lnTo>
                  <a:lnTo>
                    <a:pt x="1703651" y="0"/>
                  </a:lnTo>
                  <a:lnTo>
                    <a:pt x="1746371" y="8636"/>
                  </a:lnTo>
                  <a:lnTo>
                    <a:pt x="1781257" y="32187"/>
                  </a:lnTo>
                  <a:lnTo>
                    <a:pt x="1804778" y="67119"/>
                  </a:lnTo>
                  <a:lnTo>
                    <a:pt x="1813403" y="109896"/>
                  </a:lnTo>
                  <a:lnTo>
                    <a:pt x="1813403" y="146528"/>
                  </a:lnTo>
                  <a:lnTo>
                    <a:pt x="1804778" y="189305"/>
                  </a:lnTo>
                  <a:lnTo>
                    <a:pt x="1781257" y="224237"/>
                  </a:lnTo>
                  <a:lnTo>
                    <a:pt x="1746371" y="247789"/>
                  </a:lnTo>
                  <a:lnTo>
                    <a:pt x="1703651" y="256425"/>
                  </a:lnTo>
                  <a:close/>
                </a:path>
                <a:path w="2715894" h="1172845">
                  <a:moveTo>
                    <a:pt x="1395974" y="732649"/>
                  </a:moveTo>
                  <a:lnTo>
                    <a:pt x="1390231" y="729558"/>
                  </a:lnTo>
                  <a:lnTo>
                    <a:pt x="1383454" y="719275"/>
                  </a:lnTo>
                  <a:lnTo>
                    <a:pt x="1382873" y="712773"/>
                  </a:lnTo>
                  <a:lnTo>
                    <a:pt x="1484147" y="476218"/>
                  </a:lnTo>
                  <a:lnTo>
                    <a:pt x="1520512" y="385150"/>
                  </a:lnTo>
                  <a:lnTo>
                    <a:pt x="1542705" y="347293"/>
                  </a:lnTo>
                  <a:lnTo>
                    <a:pt x="1574346" y="318243"/>
                  </a:lnTo>
                  <a:lnTo>
                    <a:pt x="1613037" y="299623"/>
                  </a:lnTo>
                  <a:lnTo>
                    <a:pt x="1656384" y="293057"/>
                  </a:lnTo>
                  <a:lnTo>
                    <a:pt x="1750918" y="293057"/>
                  </a:lnTo>
                  <a:lnTo>
                    <a:pt x="1794265" y="299623"/>
                  </a:lnTo>
                  <a:lnTo>
                    <a:pt x="1832956" y="318243"/>
                  </a:lnTo>
                  <a:lnTo>
                    <a:pt x="1864597" y="347293"/>
                  </a:lnTo>
                  <a:lnTo>
                    <a:pt x="1886790" y="385150"/>
                  </a:lnTo>
                  <a:lnTo>
                    <a:pt x="1923155" y="476218"/>
                  </a:lnTo>
                  <a:lnTo>
                    <a:pt x="1593899" y="476218"/>
                  </a:lnTo>
                  <a:lnTo>
                    <a:pt x="1503171" y="688245"/>
                  </a:lnTo>
                  <a:lnTo>
                    <a:pt x="1491903" y="706559"/>
                  </a:lnTo>
                  <a:lnTo>
                    <a:pt x="1476170" y="720563"/>
                  </a:lnTo>
                  <a:lnTo>
                    <a:pt x="1457108" y="729508"/>
                  </a:lnTo>
                  <a:lnTo>
                    <a:pt x="1435856" y="732644"/>
                  </a:lnTo>
                  <a:lnTo>
                    <a:pt x="1395974" y="732649"/>
                  </a:lnTo>
                  <a:close/>
                </a:path>
                <a:path w="2715894" h="1172845">
                  <a:moveTo>
                    <a:pt x="1904319" y="842542"/>
                  </a:moveTo>
                  <a:lnTo>
                    <a:pt x="1898534" y="842540"/>
                  </a:lnTo>
                  <a:lnTo>
                    <a:pt x="1502942" y="842540"/>
                  </a:lnTo>
                  <a:lnTo>
                    <a:pt x="1497500" y="839804"/>
                  </a:lnTo>
                  <a:lnTo>
                    <a:pt x="1490594" y="830507"/>
                  </a:lnTo>
                  <a:lnTo>
                    <a:pt x="1489541" y="824497"/>
                  </a:lnTo>
                  <a:lnTo>
                    <a:pt x="1593899" y="476218"/>
                  </a:lnTo>
                  <a:lnTo>
                    <a:pt x="1813403" y="476218"/>
                  </a:lnTo>
                  <a:lnTo>
                    <a:pt x="1917724" y="824497"/>
                  </a:lnTo>
                  <a:lnTo>
                    <a:pt x="1916671" y="830507"/>
                  </a:lnTo>
                  <a:lnTo>
                    <a:pt x="1909765" y="839804"/>
                  </a:lnTo>
                  <a:lnTo>
                    <a:pt x="1904323" y="842540"/>
                  </a:lnTo>
                  <a:lnTo>
                    <a:pt x="1559437" y="842540"/>
                  </a:lnTo>
                  <a:lnTo>
                    <a:pt x="1904319" y="842542"/>
                  </a:lnTo>
                  <a:close/>
                </a:path>
                <a:path w="2715894" h="1172845">
                  <a:moveTo>
                    <a:pt x="2011291" y="732649"/>
                  </a:moveTo>
                  <a:lnTo>
                    <a:pt x="2005139" y="732644"/>
                  </a:lnTo>
                  <a:lnTo>
                    <a:pt x="1971409" y="732644"/>
                  </a:lnTo>
                  <a:lnTo>
                    <a:pt x="1950178" y="729492"/>
                  </a:lnTo>
                  <a:lnTo>
                    <a:pt x="1931138" y="720543"/>
                  </a:lnTo>
                  <a:lnTo>
                    <a:pt x="1915423" y="706544"/>
                  </a:lnTo>
                  <a:lnTo>
                    <a:pt x="1904168" y="688245"/>
                  </a:lnTo>
                  <a:lnTo>
                    <a:pt x="1813403" y="476218"/>
                  </a:lnTo>
                  <a:lnTo>
                    <a:pt x="1923155" y="476218"/>
                  </a:lnTo>
                  <a:lnTo>
                    <a:pt x="2024392" y="712773"/>
                  </a:lnTo>
                  <a:lnTo>
                    <a:pt x="2023811" y="719275"/>
                  </a:lnTo>
                  <a:lnTo>
                    <a:pt x="2017034" y="729558"/>
                  </a:lnTo>
                  <a:lnTo>
                    <a:pt x="2011291" y="732649"/>
                  </a:lnTo>
                  <a:close/>
                </a:path>
                <a:path w="2715894" h="1172845">
                  <a:moveTo>
                    <a:pt x="1592122" y="1172239"/>
                  </a:moveTo>
                  <a:lnTo>
                    <a:pt x="1584163" y="1164860"/>
                  </a:lnTo>
                  <a:lnTo>
                    <a:pt x="1559437" y="842540"/>
                  </a:lnTo>
                  <a:lnTo>
                    <a:pt x="1688871" y="842540"/>
                  </a:lnTo>
                  <a:lnTo>
                    <a:pt x="1678920" y="1101786"/>
                  </a:lnTo>
                  <a:lnTo>
                    <a:pt x="1656532" y="1151765"/>
                  </a:lnTo>
                  <a:lnTo>
                    <a:pt x="1605789" y="1172230"/>
                  </a:lnTo>
                  <a:lnTo>
                    <a:pt x="1592122" y="1172239"/>
                  </a:lnTo>
                  <a:close/>
                </a:path>
                <a:path w="2715894" h="1172845">
                  <a:moveTo>
                    <a:pt x="1815143" y="1172239"/>
                  </a:moveTo>
                  <a:lnTo>
                    <a:pt x="1805574" y="1172230"/>
                  </a:lnTo>
                  <a:lnTo>
                    <a:pt x="1801476" y="1172230"/>
                  </a:lnTo>
                  <a:lnTo>
                    <a:pt x="1773674" y="1166760"/>
                  </a:lnTo>
                  <a:lnTo>
                    <a:pt x="1750733" y="1151765"/>
                  </a:lnTo>
                  <a:lnTo>
                    <a:pt x="1734881" y="1129392"/>
                  </a:lnTo>
                  <a:lnTo>
                    <a:pt x="1728345" y="1101786"/>
                  </a:lnTo>
                  <a:lnTo>
                    <a:pt x="1718431" y="842540"/>
                  </a:lnTo>
                  <a:lnTo>
                    <a:pt x="1847829" y="842540"/>
                  </a:lnTo>
                  <a:lnTo>
                    <a:pt x="1823102" y="1164860"/>
                  </a:lnTo>
                  <a:lnTo>
                    <a:pt x="1815143" y="1172239"/>
                  </a:lnTo>
                  <a:close/>
                </a:path>
                <a:path w="2715894" h="1172845">
                  <a:moveTo>
                    <a:pt x="2395088" y="256425"/>
                  </a:moveTo>
                  <a:lnTo>
                    <a:pt x="2352367" y="247789"/>
                  </a:lnTo>
                  <a:lnTo>
                    <a:pt x="2317481" y="224237"/>
                  </a:lnTo>
                  <a:lnTo>
                    <a:pt x="2293961" y="189305"/>
                  </a:lnTo>
                  <a:lnTo>
                    <a:pt x="2285336" y="146528"/>
                  </a:lnTo>
                  <a:lnTo>
                    <a:pt x="2285336" y="109896"/>
                  </a:lnTo>
                  <a:lnTo>
                    <a:pt x="2293961" y="67119"/>
                  </a:lnTo>
                  <a:lnTo>
                    <a:pt x="2317481" y="32187"/>
                  </a:lnTo>
                  <a:lnTo>
                    <a:pt x="2352367" y="8636"/>
                  </a:lnTo>
                  <a:lnTo>
                    <a:pt x="2395088" y="0"/>
                  </a:lnTo>
                  <a:lnTo>
                    <a:pt x="2437808" y="8636"/>
                  </a:lnTo>
                  <a:lnTo>
                    <a:pt x="2472694" y="32187"/>
                  </a:lnTo>
                  <a:lnTo>
                    <a:pt x="2496215" y="67119"/>
                  </a:lnTo>
                  <a:lnTo>
                    <a:pt x="2504840" y="109896"/>
                  </a:lnTo>
                  <a:lnTo>
                    <a:pt x="2504840" y="146528"/>
                  </a:lnTo>
                  <a:lnTo>
                    <a:pt x="2496215" y="189305"/>
                  </a:lnTo>
                  <a:lnTo>
                    <a:pt x="2472694" y="224237"/>
                  </a:lnTo>
                  <a:lnTo>
                    <a:pt x="2437808" y="247789"/>
                  </a:lnTo>
                  <a:lnTo>
                    <a:pt x="2395088" y="256425"/>
                  </a:lnTo>
                  <a:close/>
                </a:path>
                <a:path w="2715894" h="1172845">
                  <a:moveTo>
                    <a:pt x="2087411" y="732649"/>
                  </a:moveTo>
                  <a:lnTo>
                    <a:pt x="2081668" y="729558"/>
                  </a:lnTo>
                  <a:lnTo>
                    <a:pt x="2074891" y="719275"/>
                  </a:lnTo>
                  <a:lnTo>
                    <a:pt x="2074310" y="712773"/>
                  </a:lnTo>
                  <a:lnTo>
                    <a:pt x="2175584" y="476218"/>
                  </a:lnTo>
                  <a:lnTo>
                    <a:pt x="2211949" y="385150"/>
                  </a:lnTo>
                  <a:lnTo>
                    <a:pt x="2234142" y="347293"/>
                  </a:lnTo>
                  <a:lnTo>
                    <a:pt x="2265783" y="318243"/>
                  </a:lnTo>
                  <a:lnTo>
                    <a:pt x="2304474" y="299623"/>
                  </a:lnTo>
                  <a:lnTo>
                    <a:pt x="2347821" y="293057"/>
                  </a:lnTo>
                  <a:lnTo>
                    <a:pt x="2442355" y="293057"/>
                  </a:lnTo>
                  <a:lnTo>
                    <a:pt x="2485702" y="299623"/>
                  </a:lnTo>
                  <a:lnTo>
                    <a:pt x="2524393" y="318243"/>
                  </a:lnTo>
                  <a:lnTo>
                    <a:pt x="2556034" y="347293"/>
                  </a:lnTo>
                  <a:lnTo>
                    <a:pt x="2578227" y="385150"/>
                  </a:lnTo>
                  <a:lnTo>
                    <a:pt x="2614592" y="476218"/>
                  </a:lnTo>
                  <a:lnTo>
                    <a:pt x="2285336" y="476218"/>
                  </a:lnTo>
                  <a:lnTo>
                    <a:pt x="2194608" y="688245"/>
                  </a:lnTo>
                  <a:lnTo>
                    <a:pt x="2183340" y="706559"/>
                  </a:lnTo>
                  <a:lnTo>
                    <a:pt x="2167607" y="720563"/>
                  </a:lnTo>
                  <a:lnTo>
                    <a:pt x="2148545" y="729508"/>
                  </a:lnTo>
                  <a:lnTo>
                    <a:pt x="2127293" y="732644"/>
                  </a:lnTo>
                  <a:lnTo>
                    <a:pt x="2087411" y="732649"/>
                  </a:lnTo>
                  <a:close/>
                </a:path>
                <a:path w="2715894" h="1172845">
                  <a:moveTo>
                    <a:pt x="2595756" y="842542"/>
                  </a:moveTo>
                  <a:lnTo>
                    <a:pt x="2589971" y="842540"/>
                  </a:lnTo>
                  <a:lnTo>
                    <a:pt x="2194379" y="842540"/>
                  </a:lnTo>
                  <a:lnTo>
                    <a:pt x="2188937" y="839804"/>
                  </a:lnTo>
                  <a:lnTo>
                    <a:pt x="2182031" y="830507"/>
                  </a:lnTo>
                  <a:lnTo>
                    <a:pt x="2180978" y="824497"/>
                  </a:lnTo>
                  <a:lnTo>
                    <a:pt x="2285336" y="476218"/>
                  </a:lnTo>
                  <a:lnTo>
                    <a:pt x="2504840" y="476218"/>
                  </a:lnTo>
                  <a:lnTo>
                    <a:pt x="2609160" y="824497"/>
                  </a:lnTo>
                  <a:lnTo>
                    <a:pt x="2608107" y="830507"/>
                  </a:lnTo>
                  <a:lnTo>
                    <a:pt x="2601201" y="839804"/>
                  </a:lnTo>
                  <a:lnTo>
                    <a:pt x="2595760" y="842540"/>
                  </a:lnTo>
                  <a:lnTo>
                    <a:pt x="2250874" y="842540"/>
                  </a:lnTo>
                  <a:lnTo>
                    <a:pt x="2595756" y="842542"/>
                  </a:lnTo>
                  <a:close/>
                </a:path>
                <a:path w="2715894" h="1172845">
                  <a:moveTo>
                    <a:pt x="2702728" y="732649"/>
                  </a:moveTo>
                  <a:lnTo>
                    <a:pt x="2696576" y="732644"/>
                  </a:lnTo>
                  <a:lnTo>
                    <a:pt x="2662846" y="732644"/>
                  </a:lnTo>
                  <a:lnTo>
                    <a:pt x="2641615" y="729492"/>
                  </a:lnTo>
                  <a:lnTo>
                    <a:pt x="2622575" y="720543"/>
                  </a:lnTo>
                  <a:lnTo>
                    <a:pt x="2606860" y="706544"/>
                  </a:lnTo>
                  <a:lnTo>
                    <a:pt x="2595604" y="688245"/>
                  </a:lnTo>
                  <a:lnTo>
                    <a:pt x="2504840" y="476218"/>
                  </a:lnTo>
                  <a:lnTo>
                    <a:pt x="2614592" y="476218"/>
                  </a:lnTo>
                  <a:lnTo>
                    <a:pt x="2715828" y="712773"/>
                  </a:lnTo>
                  <a:lnTo>
                    <a:pt x="2715248" y="719275"/>
                  </a:lnTo>
                  <a:lnTo>
                    <a:pt x="2708471" y="729558"/>
                  </a:lnTo>
                  <a:lnTo>
                    <a:pt x="2702728" y="732649"/>
                  </a:lnTo>
                  <a:close/>
                </a:path>
                <a:path w="2715894" h="1172845">
                  <a:moveTo>
                    <a:pt x="2283559" y="1172239"/>
                  </a:moveTo>
                  <a:lnTo>
                    <a:pt x="2275600" y="1164860"/>
                  </a:lnTo>
                  <a:lnTo>
                    <a:pt x="2250874" y="842540"/>
                  </a:lnTo>
                  <a:lnTo>
                    <a:pt x="2380308" y="842540"/>
                  </a:lnTo>
                  <a:lnTo>
                    <a:pt x="2370357" y="1101786"/>
                  </a:lnTo>
                  <a:lnTo>
                    <a:pt x="2347969" y="1151765"/>
                  </a:lnTo>
                  <a:lnTo>
                    <a:pt x="2297226" y="1172230"/>
                  </a:lnTo>
                  <a:lnTo>
                    <a:pt x="2283559" y="1172239"/>
                  </a:lnTo>
                  <a:close/>
                </a:path>
                <a:path w="2715894" h="1172845">
                  <a:moveTo>
                    <a:pt x="2506580" y="1172239"/>
                  </a:moveTo>
                  <a:lnTo>
                    <a:pt x="2497011" y="1172230"/>
                  </a:lnTo>
                  <a:lnTo>
                    <a:pt x="2492913" y="1172230"/>
                  </a:lnTo>
                  <a:lnTo>
                    <a:pt x="2465111" y="1166760"/>
                  </a:lnTo>
                  <a:lnTo>
                    <a:pt x="2442170" y="1151765"/>
                  </a:lnTo>
                  <a:lnTo>
                    <a:pt x="2426318" y="1129392"/>
                  </a:lnTo>
                  <a:lnTo>
                    <a:pt x="2419782" y="1101786"/>
                  </a:lnTo>
                  <a:lnTo>
                    <a:pt x="2409868" y="842540"/>
                  </a:lnTo>
                  <a:lnTo>
                    <a:pt x="2539265" y="842540"/>
                  </a:lnTo>
                  <a:lnTo>
                    <a:pt x="2514539" y="1164860"/>
                  </a:lnTo>
                  <a:lnTo>
                    <a:pt x="2506580" y="1172239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79495" y="5783490"/>
              <a:ext cx="7769225" cy="3663950"/>
            </a:xfrm>
            <a:custGeom>
              <a:avLst/>
              <a:gdLst/>
              <a:ahLst/>
              <a:cxnLst/>
              <a:rect l="l" t="t" r="r" b="b"/>
              <a:pathLst>
                <a:path w="7769225" h="3663950">
                  <a:moveTo>
                    <a:pt x="7768730" y="0"/>
                  </a:moveTo>
                  <a:lnTo>
                    <a:pt x="0" y="0"/>
                  </a:lnTo>
                  <a:lnTo>
                    <a:pt x="0" y="3524212"/>
                  </a:lnTo>
                  <a:lnTo>
                    <a:pt x="0" y="3663670"/>
                  </a:lnTo>
                  <a:lnTo>
                    <a:pt x="7768730" y="3663670"/>
                  </a:lnTo>
                  <a:lnTo>
                    <a:pt x="7768730" y="3524212"/>
                  </a:lnTo>
                  <a:lnTo>
                    <a:pt x="7768730" y="0"/>
                  </a:lnTo>
                  <a:close/>
                </a:path>
              </a:pathLst>
            </a:custGeom>
            <a:solidFill>
              <a:srgbClr val="778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58984" y="5758319"/>
              <a:ext cx="7809865" cy="3705225"/>
            </a:xfrm>
            <a:custGeom>
              <a:avLst/>
              <a:gdLst/>
              <a:ahLst/>
              <a:cxnLst/>
              <a:rect l="l" t="t" r="r" b="b"/>
              <a:pathLst>
                <a:path w="7809865" h="3705225">
                  <a:moveTo>
                    <a:pt x="7809751" y="3664559"/>
                  </a:moveTo>
                  <a:lnTo>
                    <a:pt x="41021" y="3664559"/>
                  </a:lnTo>
                  <a:lnTo>
                    <a:pt x="41021" y="3549383"/>
                  </a:lnTo>
                  <a:lnTo>
                    <a:pt x="0" y="3549383"/>
                  </a:lnTo>
                  <a:lnTo>
                    <a:pt x="0" y="3664559"/>
                  </a:lnTo>
                  <a:lnTo>
                    <a:pt x="0" y="3705199"/>
                  </a:lnTo>
                  <a:lnTo>
                    <a:pt x="7809751" y="3705199"/>
                  </a:lnTo>
                  <a:lnTo>
                    <a:pt x="7809751" y="3664559"/>
                  </a:lnTo>
                  <a:close/>
                </a:path>
                <a:path w="7809865" h="3705225">
                  <a:moveTo>
                    <a:pt x="7809751" y="0"/>
                  </a:moveTo>
                  <a:lnTo>
                    <a:pt x="7653833" y="0"/>
                  </a:lnTo>
                  <a:lnTo>
                    <a:pt x="7653833" y="41897"/>
                  </a:lnTo>
                  <a:lnTo>
                    <a:pt x="7768717" y="41897"/>
                  </a:lnTo>
                  <a:lnTo>
                    <a:pt x="7768717" y="3664229"/>
                  </a:lnTo>
                  <a:lnTo>
                    <a:pt x="7809751" y="3664229"/>
                  </a:lnTo>
                  <a:lnTo>
                    <a:pt x="7809751" y="41897"/>
                  </a:lnTo>
                  <a:lnTo>
                    <a:pt x="7809751" y="41579"/>
                  </a:lnTo>
                  <a:lnTo>
                    <a:pt x="7809751" y="0"/>
                  </a:lnTo>
                  <a:close/>
                </a:path>
              </a:pathLst>
            </a:custGeom>
            <a:solidFill>
              <a:srgbClr val="99A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44097" y="5644033"/>
              <a:ext cx="7769225" cy="3663950"/>
            </a:xfrm>
            <a:custGeom>
              <a:avLst/>
              <a:gdLst/>
              <a:ahLst/>
              <a:cxnLst/>
              <a:rect l="l" t="t" r="r" b="b"/>
              <a:pathLst>
                <a:path w="7769225" h="3663950">
                  <a:moveTo>
                    <a:pt x="7768725" y="3663661"/>
                  </a:moveTo>
                  <a:lnTo>
                    <a:pt x="0" y="3663661"/>
                  </a:lnTo>
                  <a:lnTo>
                    <a:pt x="0" y="0"/>
                  </a:lnTo>
                  <a:lnTo>
                    <a:pt x="7768725" y="0"/>
                  </a:lnTo>
                  <a:lnTo>
                    <a:pt x="7768725" y="3663661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01479" y="6295022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809624" y="1619249"/>
                  </a:moveTo>
                  <a:lnTo>
                    <a:pt x="762053" y="1617875"/>
                  </a:lnTo>
                  <a:lnTo>
                    <a:pt x="715205" y="1613803"/>
                  </a:lnTo>
                  <a:lnTo>
                    <a:pt x="669157" y="1607108"/>
                  </a:lnTo>
                  <a:lnTo>
                    <a:pt x="623985" y="1597867"/>
                  </a:lnTo>
                  <a:lnTo>
                    <a:pt x="579764" y="1586155"/>
                  </a:lnTo>
                  <a:lnTo>
                    <a:pt x="536571" y="1572049"/>
                  </a:lnTo>
                  <a:lnTo>
                    <a:pt x="494482" y="1555625"/>
                  </a:lnTo>
                  <a:lnTo>
                    <a:pt x="453572" y="1536958"/>
                  </a:lnTo>
                  <a:lnTo>
                    <a:pt x="413917" y="1516125"/>
                  </a:lnTo>
                  <a:lnTo>
                    <a:pt x="375594" y="1493201"/>
                  </a:lnTo>
                  <a:lnTo>
                    <a:pt x="338678" y="1468262"/>
                  </a:lnTo>
                  <a:lnTo>
                    <a:pt x="303245" y="1441384"/>
                  </a:lnTo>
                  <a:lnTo>
                    <a:pt x="269372" y="1412643"/>
                  </a:lnTo>
                  <a:lnTo>
                    <a:pt x="237133" y="1382116"/>
                  </a:lnTo>
                  <a:lnTo>
                    <a:pt x="206606" y="1349877"/>
                  </a:lnTo>
                  <a:lnTo>
                    <a:pt x="177865" y="1316004"/>
                  </a:lnTo>
                  <a:lnTo>
                    <a:pt x="150987" y="1280571"/>
                  </a:lnTo>
                  <a:lnTo>
                    <a:pt x="126048" y="1243655"/>
                  </a:lnTo>
                  <a:lnTo>
                    <a:pt x="103124" y="1205332"/>
                  </a:lnTo>
                  <a:lnTo>
                    <a:pt x="82291" y="1165677"/>
                  </a:lnTo>
                  <a:lnTo>
                    <a:pt x="63624" y="1124767"/>
                  </a:lnTo>
                  <a:lnTo>
                    <a:pt x="47200" y="1082678"/>
                  </a:lnTo>
                  <a:lnTo>
                    <a:pt x="33094" y="1039485"/>
                  </a:lnTo>
                  <a:lnTo>
                    <a:pt x="21382" y="995264"/>
                  </a:lnTo>
                  <a:lnTo>
                    <a:pt x="12141" y="950092"/>
                  </a:lnTo>
                  <a:lnTo>
                    <a:pt x="5446" y="904044"/>
                  </a:lnTo>
                  <a:lnTo>
                    <a:pt x="1374" y="857196"/>
                  </a:lnTo>
                  <a:lnTo>
                    <a:pt x="0" y="809624"/>
                  </a:lnTo>
                  <a:lnTo>
                    <a:pt x="1374" y="762053"/>
                  </a:lnTo>
                  <a:lnTo>
                    <a:pt x="5446" y="715205"/>
                  </a:lnTo>
                  <a:lnTo>
                    <a:pt x="12141" y="669157"/>
                  </a:lnTo>
                  <a:lnTo>
                    <a:pt x="21382" y="623985"/>
                  </a:lnTo>
                  <a:lnTo>
                    <a:pt x="33094" y="579764"/>
                  </a:lnTo>
                  <a:lnTo>
                    <a:pt x="47200" y="536571"/>
                  </a:lnTo>
                  <a:lnTo>
                    <a:pt x="63624" y="494482"/>
                  </a:lnTo>
                  <a:lnTo>
                    <a:pt x="82291" y="453572"/>
                  </a:lnTo>
                  <a:lnTo>
                    <a:pt x="103124" y="413917"/>
                  </a:lnTo>
                  <a:lnTo>
                    <a:pt x="126048" y="375594"/>
                  </a:lnTo>
                  <a:lnTo>
                    <a:pt x="150987" y="338678"/>
                  </a:lnTo>
                  <a:lnTo>
                    <a:pt x="177865" y="303245"/>
                  </a:lnTo>
                  <a:lnTo>
                    <a:pt x="206606" y="269372"/>
                  </a:lnTo>
                  <a:lnTo>
                    <a:pt x="237133" y="237133"/>
                  </a:lnTo>
                  <a:lnTo>
                    <a:pt x="269372" y="206606"/>
                  </a:lnTo>
                  <a:lnTo>
                    <a:pt x="303245" y="177865"/>
                  </a:lnTo>
                  <a:lnTo>
                    <a:pt x="338678" y="150987"/>
                  </a:lnTo>
                  <a:lnTo>
                    <a:pt x="375594" y="126048"/>
                  </a:lnTo>
                  <a:lnTo>
                    <a:pt x="413917" y="103124"/>
                  </a:lnTo>
                  <a:lnTo>
                    <a:pt x="453572" y="82291"/>
                  </a:lnTo>
                  <a:lnTo>
                    <a:pt x="494482" y="63624"/>
                  </a:lnTo>
                  <a:lnTo>
                    <a:pt x="536571" y="47200"/>
                  </a:lnTo>
                  <a:lnTo>
                    <a:pt x="579764" y="33094"/>
                  </a:lnTo>
                  <a:lnTo>
                    <a:pt x="623985" y="21382"/>
                  </a:lnTo>
                  <a:lnTo>
                    <a:pt x="669157" y="12141"/>
                  </a:lnTo>
                  <a:lnTo>
                    <a:pt x="715205" y="5446"/>
                  </a:lnTo>
                  <a:lnTo>
                    <a:pt x="762053" y="1374"/>
                  </a:lnTo>
                  <a:lnTo>
                    <a:pt x="809624" y="0"/>
                  </a:lnTo>
                  <a:lnTo>
                    <a:pt x="857196" y="1374"/>
                  </a:lnTo>
                  <a:lnTo>
                    <a:pt x="904044" y="5446"/>
                  </a:lnTo>
                  <a:lnTo>
                    <a:pt x="950092" y="12141"/>
                  </a:lnTo>
                  <a:lnTo>
                    <a:pt x="995264" y="21382"/>
                  </a:lnTo>
                  <a:lnTo>
                    <a:pt x="1039485" y="33094"/>
                  </a:lnTo>
                  <a:lnTo>
                    <a:pt x="1082678" y="47200"/>
                  </a:lnTo>
                  <a:lnTo>
                    <a:pt x="1124767" y="63624"/>
                  </a:lnTo>
                  <a:lnTo>
                    <a:pt x="1165677" y="82291"/>
                  </a:lnTo>
                  <a:lnTo>
                    <a:pt x="1205332" y="103124"/>
                  </a:lnTo>
                  <a:lnTo>
                    <a:pt x="1243655" y="126048"/>
                  </a:lnTo>
                  <a:lnTo>
                    <a:pt x="1280571" y="150987"/>
                  </a:lnTo>
                  <a:lnTo>
                    <a:pt x="1316004" y="177865"/>
                  </a:lnTo>
                  <a:lnTo>
                    <a:pt x="1349877" y="206606"/>
                  </a:lnTo>
                  <a:lnTo>
                    <a:pt x="1382116" y="237133"/>
                  </a:lnTo>
                  <a:lnTo>
                    <a:pt x="1412643" y="269372"/>
                  </a:lnTo>
                  <a:lnTo>
                    <a:pt x="1441384" y="303245"/>
                  </a:lnTo>
                  <a:lnTo>
                    <a:pt x="1468262" y="338678"/>
                  </a:lnTo>
                  <a:lnTo>
                    <a:pt x="1493201" y="375594"/>
                  </a:lnTo>
                  <a:lnTo>
                    <a:pt x="1516125" y="413917"/>
                  </a:lnTo>
                  <a:lnTo>
                    <a:pt x="1536958" y="453572"/>
                  </a:lnTo>
                  <a:lnTo>
                    <a:pt x="1555625" y="494482"/>
                  </a:lnTo>
                  <a:lnTo>
                    <a:pt x="1572049" y="536571"/>
                  </a:lnTo>
                  <a:lnTo>
                    <a:pt x="1586155" y="579764"/>
                  </a:lnTo>
                  <a:lnTo>
                    <a:pt x="1597867" y="623985"/>
                  </a:lnTo>
                  <a:lnTo>
                    <a:pt x="1607108" y="669157"/>
                  </a:lnTo>
                  <a:lnTo>
                    <a:pt x="1613803" y="715205"/>
                  </a:lnTo>
                  <a:lnTo>
                    <a:pt x="1617875" y="762053"/>
                  </a:lnTo>
                  <a:lnTo>
                    <a:pt x="1619249" y="809624"/>
                  </a:lnTo>
                  <a:lnTo>
                    <a:pt x="1617875" y="857196"/>
                  </a:lnTo>
                  <a:lnTo>
                    <a:pt x="1613803" y="904044"/>
                  </a:lnTo>
                  <a:lnTo>
                    <a:pt x="1607108" y="950092"/>
                  </a:lnTo>
                  <a:lnTo>
                    <a:pt x="1597867" y="995264"/>
                  </a:lnTo>
                  <a:lnTo>
                    <a:pt x="1586155" y="1039485"/>
                  </a:lnTo>
                  <a:lnTo>
                    <a:pt x="1572049" y="1082678"/>
                  </a:lnTo>
                  <a:lnTo>
                    <a:pt x="1555625" y="1124767"/>
                  </a:lnTo>
                  <a:lnTo>
                    <a:pt x="1536958" y="1165677"/>
                  </a:lnTo>
                  <a:lnTo>
                    <a:pt x="1516125" y="1205332"/>
                  </a:lnTo>
                  <a:lnTo>
                    <a:pt x="1493201" y="1243655"/>
                  </a:lnTo>
                  <a:lnTo>
                    <a:pt x="1468262" y="1280571"/>
                  </a:lnTo>
                  <a:lnTo>
                    <a:pt x="1441384" y="1316004"/>
                  </a:lnTo>
                  <a:lnTo>
                    <a:pt x="1412643" y="1349877"/>
                  </a:lnTo>
                  <a:lnTo>
                    <a:pt x="1382116" y="1382116"/>
                  </a:lnTo>
                  <a:lnTo>
                    <a:pt x="1349877" y="1412643"/>
                  </a:lnTo>
                  <a:lnTo>
                    <a:pt x="1316004" y="1441384"/>
                  </a:lnTo>
                  <a:lnTo>
                    <a:pt x="1280571" y="1468262"/>
                  </a:lnTo>
                  <a:lnTo>
                    <a:pt x="1243655" y="1493201"/>
                  </a:lnTo>
                  <a:lnTo>
                    <a:pt x="1205332" y="1516125"/>
                  </a:lnTo>
                  <a:lnTo>
                    <a:pt x="1165677" y="1536958"/>
                  </a:lnTo>
                  <a:lnTo>
                    <a:pt x="1124767" y="1555625"/>
                  </a:lnTo>
                  <a:lnTo>
                    <a:pt x="1082678" y="1572049"/>
                  </a:lnTo>
                  <a:lnTo>
                    <a:pt x="1039485" y="1586155"/>
                  </a:lnTo>
                  <a:lnTo>
                    <a:pt x="995264" y="1597867"/>
                  </a:lnTo>
                  <a:lnTo>
                    <a:pt x="950092" y="1607108"/>
                  </a:lnTo>
                  <a:lnTo>
                    <a:pt x="904044" y="1613803"/>
                  </a:lnTo>
                  <a:lnTo>
                    <a:pt x="857196" y="1617875"/>
                  </a:lnTo>
                  <a:lnTo>
                    <a:pt x="809624" y="1619249"/>
                  </a:lnTo>
                  <a:close/>
                </a:path>
              </a:pathLst>
            </a:custGeom>
            <a:solidFill>
              <a:srgbClr val="004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221755" y="1838139"/>
            <a:ext cx="7924800" cy="7625715"/>
            <a:chOff x="1221755" y="1838139"/>
            <a:chExt cx="7924800" cy="7625715"/>
          </a:xfrm>
        </p:grpSpPr>
        <p:sp>
          <p:nvSpPr>
            <p:cNvPr id="23" name="object 23"/>
            <p:cNvSpPr/>
            <p:nvPr/>
          </p:nvSpPr>
          <p:spPr>
            <a:xfrm>
              <a:off x="1357147" y="5783490"/>
              <a:ext cx="7769225" cy="3663950"/>
            </a:xfrm>
            <a:custGeom>
              <a:avLst/>
              <a:gdLst/>
              <a:ahLst/>
              <a:cxnLst/>
              <a:rect l="l" t="t" r="r" b="b"/>
              <a:pathLst>
                <a:path w="7769225" h="3663950">
                  <a:moveTo>
                    <a:pt x="7768730" y="0"/>
                  </a:moveTo>
                  <a:lnTo>
                    <a:pt x="0" y="0"/>
                  </a:lnTo>
                  <a:lnTo>
                    <a:pt x="0" y="3524212"/>
                  </a:lnTo>
                  <a:lnTo>
                    <a:pt x="0" y="3663670"/>
                  </a:lnTo>
                  <a:lnTo>
                    <a:pt x="7768730" y="3663670"/>
                  </a:lnTo>
                  <a:lnTo>
                    <a:pt x="7768730" y="3524212"/>
                  </a:lnTo>
                  <a:lnTo>
                    <a:pt x="7768730" y="0"/>
                  </a:lnTo>
                  <a:close/>
                </a:path>
              </a:pathLst>
            </a:custGeom>
            <a:solidFill>
              <a:srgbClr val="778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6636" y="5758319"/>
              <a:ext cx="7809865" cy="3705225"/>
            </a:xfrm>
            <a:custGeom>
              <a:avLst/>
              <a:gdLst/>
              <a:ahLst/>
              <a:cxnLst/>
              <a:rect l="l" t="t" r="r" b="b"/>
              <a:pathLst>
                <a:path w="7809865" h="3705225">
                  <a:moveTo>
                    <a:pt x="7809751" y="3664559"/>
                  </a:moveTo>
                  <a:lnTo>
                    <a:pt x="41033" y="3664559"/>
                  </a:lnTo>
                  <a:lnTo>
                    <a:pt x="41033" y="3549383"/>
                  </a:lnTo>
                  <a:lnTo>
                    <a:pt x="0" y="3549383"/>
                  </a:lnTo>
                  <a:lnTo>
                    <a:pt x="0" y="3664559"/>
                  </a:lnTo>
                  <a:lnTo>
                    <a:pt x="0" y="3705199"/>
                  </a:lnTo>
                  <a:lnTo>
                    <a:pt x="7809751" y="3705199"/>
                  </a:lnTo>
                  <a:lnTo>
                    <a:pt x="7809751" y="3664559"/>
                  </a:lnTo>
                  <a:close/>
                </a:path>
                <a:path w="7809865" h="3705225">
                  <a:moveTo>
                    <a:pt x="7809751" y="0"/>
                  </a:moveTo>
                  <a:lnTo>
                    <a:pt x="7653833" y="0"/>
                  </a:lnTo>
                  <a:lnTo>
                    <a:pt x="7653833" y="41897"/>
                  </a:lnTo>
                  <a:lnTo>
                    <a:pt x="7768730" y="41897"/>
                  </a:lnTo>
                  <a:lnTo>
                    <a:pt x="7768730" y="3664229"/>
                  </a:lnTo>
                  <a:lnTo>
                    <a:pt x="7809751" y="3664229"/>
                  </a:lnTo>
                  <a:lnTo>
                    <a:pt x="7809751" y="41897"/>
                  </a:lnTo>
                  <a:lnTo>
                    <a:pt x="7809751" y="41579"/>
                  </a:lnTo>
                  <a:lnTo>
                    <a:pt x="7809751" y="0"/>
                  </a:lnTo>
                  <a:close/>
                </a:path>
              </a:pathLst>
            </a:custGeom>
            <a:solidFill>
              <a:srgbClr val="99A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1755" y="5644033"/>
              <a:ext cx="7769225" cy="3663950"/>
            </a:xfrm>
            <a:custGeom>
              <a:avLst/>
              <a:gdLst/>
              <a:ahLst/>
              <a:cxnLst/>
              <a:rect l="l" t="t" r="r" b="b"/>
              <a:pathLst>
                <a:path w="7769225" h="3663950">
                  <a:moveTo>
                    <a:pt x="7768725" y="3663661"/>
                  </a:moveTo>
                  <a:lnTo>
                    <a:pt x="0" y="3663661"/>
                  </a:lnTo>
                  <a:lnTo>
                    <a:pt x="0" y="0"/>
                  </a:lnTo>
                  <a:lnTo>
                    <a:pt x="7768725" y="0"/>
                  </a:lnTo>
                  <a:lnTo>
                    <a:pt x="7768725" y="3663661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57147" y="1977605"/>
              <a:ext cx="7769225" cy="3663950"/>
            </a:xfrm>
            <a:custGeom>
              <a:avLst/>
              <a:gdLst/>
              <a:ahLst/>
              <a:cxnLst/>
              <a:rect l="l" t="t" r="r" b="b"/>
              <a:pathLst>
                <a:path w="7769225" h="3663950">
                  <a:moveTo>
                    <a:pt x="7768730" y="0"/>
                  </a:moveTo>
                  <a:lnTo>
                    <a:pt x="0" y="0"/>
                  </a:lnTo>
                  <a:lnTo>
                    <a:pt x="0" y="3524199"/>
                  </a:lnTo>
                  <a:lnTo>
                    <a:pt x="0" y="3663658"/>
                  </a:lnTo>
                  <a:lnTo>
                    <a:pt x="7768730" y="3663658"/>
                  </a:lnTo>
                  <a:lnTo>
                    <a:pt x="7768730" y="3524199"/>
                  </a:lnTo>
                  <a:lnTo>
                    <a:pt x="7768730" y="0"/>
                  </a:lnTo>
                  <a:close/>
                </a:path>
              </a:pathLst>
            </a:custGeom>
            <a:solidFill>
              <a:srgbClr val="778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6636" y="1952421"/>
              <a:ext cx="7809865" cy="3705225"/>
            </a:xfrm>
            <a:custGeom>
              <a:avLst/>
              <a:gdLst/>
              <a:ahLst/>
              <a:cxnLst/>
              <a:rect l="l" t="t" r="r" b="b"/>
              <a:pathLst>
                <a:path w="7809865" h="3705225">
                  <a:moveTo>
                    <a:pt x="7809751" y="3664572"/>
                  </a:moveTo>
                  <a:lnTo>
                    <a:pt x="41033" y="3664572"/>
                  </a:lnTo>
                  <a:lnTo>
                    <a:pt x="41033" y="3549383"/>
                  </a:lnTo>
                  <a:lnTo>
                    <a:pt x="0" y="3549383"/>
                  </a:lnTo>
                  <a:lnTo>
                    <a:pt x="0" y="3664572"/>
                  </a:lnTo>
                  <a:lnTo>
                    <a:pt x="0" y="3705199"/>
                  </a:lnTo>
                  <a:lnTo>
                    <a:pt x="7809751" y="3705199"/>
                  </a:lnTo>
                  <a:lnTo>
                    <a:pt x="7809751" y="3664572"/>
                  </a:lnTo>
                  <a:close/>
                </a:path>
                <a:path w="7809865" h="3705225">
                  <a:moveTo>
                    <a:pt x="7809751" y="0"/>
                  </a:moveTo>
                  <a:lnTo>
                    <a:pt x="7653833" y="0"/>
                  </a:lnTo>
                  <a:lnTo>
                    <a:pt x="7653833" y="41910"/>
                  </a:lnTo>
                  <a:lnTo>
                    <a:pt x="7768730" y="41910"/>
                  </a:lnTo>
                  <a:lnTo>
                    <a:pt x="7768730" y="3664229"/>
                  </a:lnTo>
                  <a:lnTo>
                    <a:pt x="7809751" y="3664229"/>
                  </a:lnTo>
                  <a:lnTo>
                    <a:pt x="7809751" y="41910"/>
                  </a:lnTo>
                  <a:lnTo>
                    <a:pt x="7809751" y="41592"/>
                  </a:lnTo>
                  <a:lnTo>
                    <a:pt x="7809751" y="0"/>
                  </a:lnTo>
                  <a:close/>
                </a:path>
              </a:pathLst>
            </a:custGeom>
            <a:solidFill>
              <a:srgbClr val="99A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21755" y="1838139"/>
              <a:ext cx="7769225" cy="3663950"/>
            </a:xfrm>
            <a:custGeom>
              <a:avLst/>
              <a:gdLst/>
              <a:ahLst/>
              <a:cxnLst/>
              <a:rect l="l" t="t" r="r" b="b"/>
              <a:pathLst>
                <a:path w="7769225" h="3663950">
                  <a:moveTo>
                    <a:pt x="7768725" y="3663661"/>
                  </a:moveTo>
                  <a:lnTo>
                    <a:pt x="0" y="3663661"/>
                  </a:lnTo>
                  <a:lnTo>
                    <a:pt x="0" y="0"/>
                  </a:lnTo>
                  <a:lnTo>
                    <a:pt x="7768725" y="0"/>
                  </a:lnTo>
                  <a:lnTo>
                    <a:pt x="7768725" y="3663661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01418" y="6209276"/>
              <a:ext cx="5142865" cy="925830"/>
            </a:xfrm>
            <a:custGeom>
              <a:avLst/>
              <a:gdLst/>
              <a:ahLst/>
              <a:cxnLst/>
              <a:rect l="l" t="t" r="r" b="b"/>
              <a:pathLst>
                <a:path w="5142865" h="925829">
                  <a:moveTo>
                    <a:pt x="4680027" y="925829"/>
                  </a:moveTo>
                  <a:lnTo>
                    <a:pt x="439643" y="925272"/>
                  </a:lnTo>
                  <a:lnTo>
                    <a:pt x="394433" y="920819"/>
                  </a:lnTo>
                  <a:lnTo>
                    <a:pt x="349878" y="911957"/>
                  </a:lnTo>
                  <a:lnTo>
                    <a:pt x="306406" y="898769"/>
                  </a:lnTo>
                  <a:lnTo>
                    <a:pt x="264435" y="881385"/>
                  </a:lnTo>
                  <a:lnTo>
                    <a:pt x="224371" y="859970"/>
                  </a:lnTo>
                  <a:lnTo>
                    <a:pt x="186599" y="834732"/>
                  </a:lnTo>
                  <a:lnTo>
                    <a:pt x="151482" y="805912"/>
                  </a:lnTo>
                  <a:lnTo>
                    <a:pt x="119360" y="773789"/>
                  </a:lnTo>
                  <a:lnTo>
                    <a:pt x="90540" y="738673"/>
                  </a:lnTo>
                  <a:lnTo>
                    <a:pt x="65301" y="700900"/>
                  </a:lnTo>
                  <a:lnTo>
                    <a:pt x="43887" y="660836"/>
                  </a:lnTo>
                  <a:lnTo>
                    <a:pt x="26502" y="618866"/>
                  </a:lnTo>
                  <a:lnTo>
                    <a:pt x="13315" y="575394"/>
                  </a:lnTo>
                  <a:lnTo>
                    <a:pt x="4452" y="530838"/>
                  </a:lnTo>
                  <a:lnTo>
                    <a:pt x="0" y="485629"/>
                  </a:lnTo>
                  <a:lnTo>
                    <a:pt x="0" y="440200"/>
                  </a:lnTo>
                  <a:lnTo>
                    <a:pt x="4452" y="394991"/>
                  </a:lnTo>
                  <a:lnTo>
                    <a:pt x="13315" y="350435"/>
                  </a:lnTo>
                  <a:lnTo>
                    <a:pt x="26502" y="306963"/>
                  </a:lnTo>
                  <a:lnTo>
                    <a:pt x="43887" y="264993"/>
                  </a:lnTo>
                  <a:lnTo>
                    <a:pt x="65301" y="224928"/>
                  </a:lnTo>
                  <a:lnTo>
                    <a:pt x="90540" y="187156"/>
                  </a:lnTo>
                  <a:lnTo>
                    <a:pt x="119360" y="152040"/>
                  </a:lnTo>
                  <a:lnTo>
                    <a:pt x="151482" y="119917"/>
                  </a:lnTo>
                  <a:lnTo>
                    <a:pt x="186599" y="91097"/>
                  </a:lnTo>
                  <a:lnTo>
                    <a:pt x="224371" y="65859"/>
                  </a:lnTo>
                  <a:lnTo>
                    <a:pt x="264435" y="44444"/>
                  </a:lnTo>
                  <a:lnTo>
                    <a:pt x="306406" y="27059"/>
                  </a:lnTo>
                  <a:lnTo>
                    <a:pt x="349878" y="13872"/>
                  </a:lnTo>
                  <a:lnTo>
                    <a:pt x="394433" y="5010"/>
                  </a:lnTo>
                  <a:lnTo>
                    <a:pt x="439643" y="557"/>
                  </a:lnTo>
                  <a:lnTo>
                    <a:pt x="462357" y="0"/>
                  </a:lnTo>
                  <a:lnTo>
                    <a:pt x="4702741" y="557"/>
                  </a:lnTo>
                  <a:lnTo>
                    <a:pt x="4747950" y="5010"/>
                  </a:lnTo>
                  <a:lnTo>
                    <a:pt x="4792506" y="13872"/>
                  </a:lnTo>
                  <a:lnTo>
                    <a:pt x="4835978" y="27059"/>
                  </a:lnTo>
                  <a:lnTo>
                    <a:pt x="4877948" y="44444"/>
                  </a:lnTo>
                  <a:lnTo>
                    <a:pt x="4918012" y="65859"/>
                  </a:lnTo>
                  <a:lnTo>
                    <a:pt x="4955785" y="91097"/>
                  </a:lnTo>
                  <a:lnTo>
                    <a:pt x="4990901" y="119917"/>
                  </a:lnTo>
                  <a:lnTo>
                    <a:pt x="5023024" y="152040"/>
                  </a:lnTo>
                  <a:lnTo>
                    <a:pt x="5051844" y="187156"/>
                  </a:lnTo>
                  <a:lnTo>
                    <a:pt x="5077082" y="224928"/>
                  </a:lnTo>
                  <a:lnTo>
                    <a:pt x="5098496" y="264993"/>
                  </a:lnTo>
                  <a:lnTo>
                    <a:pt x="5115881" y="306963"/>
                  </a:lnTo>
                  <a:lnTo>
                    <a:pt x="5129069" y="350435"/>
                  </a:lnTo>
                  <a:lnTo>
                    <a:pt x="5137932" y="394991"/>
                  </a:lnTo>
                  <a:lnTo>
                    <a:pt x="5142385" y="440200"/>
                  </a:lnTo>
                  <a:lnTo>
                    <a:pt x="5142385" y="485629"/>
                  </a:lnTo>
                  <a:lnTo>
                    <a:pt x="5137932" y="530838"/>
                  </a:lnTo>
                  <a:lnTo>
                    <a:pt x="5129069" y="575394"/>
                  </a:lnTo>
                  <a:lnTo>
                    <a:pt x="5115881" y="618866"/>
                  </a:lnTo>
                  <a:lnTo>
                    <a:pt x="5098496" y="660836"/>
                  </a:lnTo>
                  <a:lnTo>
                    <a:pt x="5077082" y="700900"/>
                  </a:lnTo>
                  <a:lnTo>
                    <a:pt x="5051844" y="738673"/>
                  </a:lnTo>
                  <a:lnTo>
                    <a:pt x="5023024" y="773789"/>
                  </a:lnTo>
                  <a:lnTo>
                    <a:pt x="4990901" y="805912"/>
                  </a:lnTo>
                  <a:lnTo>
                    <a:pt x="4955785" y="834731"/>
                  </a:lnTo>
                  <a:lnTo>
                    <a:pt x="4918012" y="859970"/>
                  </a:lnTo>
                  <a:lnTo>
                    <a:pt x="4877948" y="881385"/>
                  </a:lnTo>
                  <a:lnTo>
                    <a:pt x="4835978" y="898770"/>
                  </a:lnTo>
                  <a:lnTo>
                    <a:pt x="4792506" y="911957"/>
                  </a:lnTo>
                  <a:lnTo>
                    <a:pt x="4747950" y="920819"/>
                  </a:lnTo>
                  <a:lnTo>
                    <a:pt x="4702741" y="925272"/>
                  </a:lnTo>
                  <a:lnTo>
                    <a:pt x="4680027" y="925829"/>
                  </a:lnTo>
                  <a:close/>
                </a:path>
              </a:pathLst>
            </a:custGeom>
            <a:solidFill>
              <a:srgbClr val="3C7C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01418" y="6209276"/>
              <a:ext cx="3445510" cy="925830"/>
            </a:xfrm>
            <a:custGeom>
              <a:avLst/>
              <a:gdLst/>
              <a:ahLst/>
              <a:cxnLst/>
              <a:rect l="l" t="t" r="r" b="b"/>
              <a:pathLst>
                <a:path w="3445510" h="925829">
                  <a:moveTo>
                    <a:pt x="2982672" y="925829"/>
                  </a:moveTo>
                  <a:lnTo>
                    <a:pt x="439643" y="925272"/>
                  </a:lnTo>
                  <a:lnTo>
                    <a:pt x="394433" y="920819"/>
                  </a:lnTo>
                  <a:lnTo>
                    <a:pt x="349878" y="911957"/>
                  </a:lnTo>
                  <a:lnTo>
                    <a:pt x="306406" y="898769"/>
                  </a:lnTo>
                  <a:lnTo>
                    <a:pt x="264435" y="881385"/>
                  </a:lnTo>
                  <a:lnTo>
                    <a:pt x="224371" y="859970"/>
                  </a:lnTo>
                  <a:lnTo>
                    <a:pt x="186599" y="834732"/>
                  </a:lnTo>
                  <a:lnTo>
                    <a:pt x="151482" y="805912"/>
                  </a:lnTo>
                  <a:lnTo>
                    <a:pt x="119360" y="773789"/>
                  </a:lnTo>
                  <a:lnTo>
                    <a:pt x="90540" y="738673"/>
                  </a:lnTo>
                  <a:lnTo>
                    <a:pt x="65301" y="700900"/>
                  </a:lnTo>
                  <a:lnTo>
                    <a:pt x="43887" y="660836"/>
                  </a:lnTo>
                  <a:lnTo>
                    <a:pt x="26502" y="618866"/>
                  </a:lnTo>
                  <a:lnTo>
                    <a:pt x="13315" y="575394"/>
                  </a:lnTo>
                  <a:lnTo>
                    <a:pt x="4452" y="530838"/>
                  </a:lnTo>
                  <a:lnTo>
                    <a:pt x="0" y="485629"/>
                  </a:lnTo>
                  <a:lnTo>
                    <a:pt x="0" y="440200"/>
                  </a:lnTo>
                  <a:lnTo>
                    <a:pt x="4452" y="394991"/>
                  </a:lnTo>
                  <a:lnTo>
                    <a:pt x="13315" y="350435"/>
                  </a:lnTo>
                  <a:lnTo>
                    <a:pt x="26502" y="306963"/>
                  </a:lnTo>
                  <a:lnTo>
                    <a:pt x="43887" y="264993"/>
                  </a:lnTo>
                  <a:lnTo>
                    <a:pt x="65301" y="224928"/>
                  </a:lnTo>
                  <a:lnTo>
                    <a:pt x="90540" y="187156"/>
                  </a:lnTo>
                  <a:lnTo>
                    <a:pt x="119360" y="152040"/>
                  </a:lnTo>
                  <a:lnTo>
                    <a:pt x="151482" y="119917"/>
                  </a:lnTo>
                  <a:lnTo>
                    <a:pt x="186599" y="91097"/>
                  </a:lnTo>
                  <a:lnTo>
                    <a:pt x="224371" y="65859"/>
                  </a:lnTo>
                  <a:lnTo>
                    <a:pt x="264435" y="44444"/>
                  </a:lnTo>
                  <a:lnTo>
                    <a:pt x="306406" y="27059"/>
                  </a:lnTo>
                  <a:lnTo>
                    <a:pt x="349878" y="13872"/>
                  </a:lnTo>
                  <a:lnTo>
                    <a:pt x="394433" y="5010"/>
                  </a:lnTo>
                  <a:lnTo>
                    <a:pt x="439643" y="557"/>
                  </a:lnTo>
                  <a:lnTo>
                    <a:pt x="462357" y="0"/>
                  </a:lnTo>
                  <a:lnTo>
                    <a:pt x="3005386" y="557"/>
                  </a:lnTo>
                  <a:lnTo>
                    <a:pt x="3050596" y="5010"/>
                  </a:lnTo>
                  <a:lnTo>
                    <a:pt x="3095151" y="13872"/>
                  </a:lnTo>
                  <a:lnTo>
                    <a:pt x="3138623" y="27059"/>
                  </a:lnTo>
                  <a:lnTo>
                    <a:pt x="3180593" y="44444"/>
                  </a:lnTo>
                  <a:lnTo>
                    <a:pt x="3220658" y="65859"/>
                  </a:lnTo>
                  <a:lnTo>
                    <a:pt x="3258430" y="91097"/>
                  </a:lnTo>
                  <a:lnTo>
                    <a:pt x="3293546" y="119917"/>
                  </a:lnTo>
                  <a:lnTo>
                    <a:pt x="3325669" y="152040"/>
                  </a:lnTo>
                  <a:lnTo>
                    <a:pt x="3354489" y="187156"/>
                  </a:lnTo>
                  <a:lnTo>
                    <a:pt x="3379727" y="224928"/>
                  </a:lnTo>
                  <a:lnTo>
                    <a:pt x="3401142" y="264993"/>
                  </a:lnTo>
                  <a:lnTo>
                    <a:pt x="3418527" y="306963"/>
                  </a:lnTo>
                  <a:lnTo>
                    <a:pt x="3431714" y="350435"/>
                  </a:lnTo>
                  <a:lnTo>
                    <a:pt x="3440577" y="394991"/>
                  </a:lnTo>
                  <a:lnTo>
                    <a:pt x="3445030" y="440200"/>
                  </a:lnTo>
                  <a:lnTo>
                    <a:pt x="3445030" y="485629"/>
                  </a:lnTo>
                  <a:lnTo>
                    <a:pt x="3440577" y="530838"/>
                  </a:lnTo>
                  <a:lnTo>
                    <a:pt x="3431714" y="575394"/>
                  </a:lnTo>
                  <a:lnTo>
                    <a:pt x="3418527" y="618866"/>
                  </a:lnTo>
                  <a:lnTo>
                    <a:pt x="3401142" y="660836"/>
                  </a:lnTo>
                  <a:lnTo>
                    <a:pt x="3379727" y="700900"/>
                  </a:lnTo>
                  <a:lnTo>
                    <a:pt x="3354489" y="738673"/>
                  </a:lnTo>
                  <a:lnTo>
                    <a:pt x="3325669" y="773789"/>
                  </a:lnTo>
                  <a:lnTo>
                    <a:pt x="3293546" y="805912"/>
                  </a:lnTo>
                  <a:lnTo>
                    <a:pt x="3258430" y="834731"/>
                  </a:lnTo>
                  <a:lnTo>
                    <a:pt x="3220657" y="859970"/>
                  </a:lnTo>
                  <a:lnTo>
                    <a:pt x="3180593" y="881385"/>
                  </a:lnTo>
                  <a:lnTo>
                    <a:pt x="3138623" y="898770"/>
                  </a:lnTo>
                  <a:lnTo>
                    <a:pt x="3095151" y="911957"/>
                  </a:lnTo>
                  <a:lnTo>
                    <a:pt x="3050596" y="920819"/>
                  </a:lnTo>
                  <a:lnTo>
                    <a:pt x="3005386" y="925272"/>
                  </a:lnTo>
                  <a:lnTo>
                    <a:pt x="2982672" y="925829"/>
                  </a:lnTo>
                  <a:close/>
                </a:path>
              </a:pathLst>
            </a:custGeom>
            <a:solidFill>
              <a:srgbClr val="004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06501" y="6294961"/>
              <a:ext cx="401320" cy="734060"/>
            </a:xfrm>
            <a:custGeom>
              <a:avLst/>
              <a:gdLst/>
              <a:ahLst/>
              <a:cxnLst/>
              <a:rect l="l" t="t" r="r" b="b"/>
              <a:pathLst>
                <a:path w="401320" h="734059">
                  <a:moveTo>
                    <a:pt x="204236" y="733526"/>
                  </a:moveTo>
                  <a:lnTo>
                    <a:pt x="185122" y="729682"/>
                  </a:lnTo>
                  <a:lnTo>
                    <a:pt x="169513" y="719199"/>
                  </a:lnTo>
                  <a:lnTo>
                    <a:pt x="158989" y="703651"/>
                  </a:lnTo>
                  <a:lnTo>
                    <a:pt x="155130" y="684611"/>
                  </a:lnTo>
                  <a:lnTo>
                    <a:pt x="155191" y="635471"/>
                  </a:lnTo>
                  <a:lnTo>
                    <a:pt x="93038" y="620013"/>
                  </a:lnTo>
                  <a:lnTo>
                    <a:pt x="43903" y="595823"/>
                  </a:lnTo>
                  <a:lnTo>
                    <a:pt x="11614" y="566802"/>
                  </a:lnTo>
                  <a:lnTo>
                    <a:pt x="0" y="536846"/>
                  </a:lnTo>
                  <a:lnTo>
                    <a:pt x="3005" y="520179"/>
                  </a:lnTo>
                  <a:lnTo>
                    <a:pt x="11069" y="507346"/>
                  </a:lnTo>
                  <a:lnTo>
                    <a:pt x="22761" y="499098"/>
                  </a:lnTo>
                  <a:lnTo>
                    <a:pt x="36650" y="496182"/>
                  </a:lnTo>
                  <a:lnTo>
                    <a:pt x="66231" y="506483"/>
                  </a:lnTo>
                  <a:lnTo>
                    <a:pt x="99916" y="529145"/>
                  </a:lnTo>
                  <a:lnTo>
                    <a:pt x="144489" y="551808"/>
                  </a:lnTo>
                  <a:lnTo>
                    <a:pt x="206731" y="562109"/>
                  </a:lnTo>
                  <a:lnTo>
                    <a:pt x="250628" y="555830"/>
                  </a:lnTo>
                  <a:lnTo>
                    <a:pt x="283631" y="539278"/>
                  </a:lnTo>
                  <a:lnTo>
                    <a:pt x="304409" y="515877"/>
                  </a:lnTo>
                  <a:lnTo>
                    <a:pt x="311630" y="489051"/>
                  </a:lnTo>
                  <a:lnTo>
                    <a:pt x="304894" y="462856"/>
                  </a:lnTo>
                  <a:lnTo>
                    <a:pt x="286423" y="440984"/>
                  </a:lnTo>
                  <a:lnTo>
                    <a:pt x="258825" y="422228"/>
                  </a:lnTo>
                  <a:lnTo>
                    <a:pt x="224708" y="405382"/>
                  </a:lnTo>
                  <a:lnTo>
                    <a:pt x="147346" y="372589"/>
                  </a:lnTo>
                  <a:lnTo>
                    <a:pt x="109318" y="354230"/>
                  </a:lnTo>
                  <a:lnTo>
                    <a:pt x="75200" y="332953"/>
                  </a:lnTo>
                  <a:lnTo>
                    <a:pt x="47602" y="307551"/>
                  </a:lnTo>
                  <a:lnTo>
                    <a:pt x="29131" y="276817"/>
                  </a:lnTo>
                  <a:lnTo>
                    <a:pt x="22395" y="239544"/>
                  </a:lnTo>
                  <a:lnTo>
                    <a:pt x="29349" y="195066"/>
                  </a:lnTo>
                  <a:lnTo>
                    <a:pt x="48566" y="158144"/>
                  </a:lnTo>
                  <a:lnTo>
                    <a:pt x="77580" y="128875"/>
                  </a:lnTo>
                  <a:lnTo>
                    <a:pt x="113924" y="107359"/>
                  </a:lnTo>
                  <a:lnTo>
                    <a:pt x="155130" y="93695"/>
                  </a:lnTo>
                  <a:lnTo>
                    <a:pt x="155130" y="48895"/>
                  </a:lnTo>
                  <a:lnTo>
                    <a:pt x="158983" y="29867"/>
                  </a:lnTo>
                  <a:lnTo>
                    <a:pt x="169495" y="14324"/>
                  </a:lnTo>
                  <a:lnTo>
                    <a:pt x="185096" y="3843"/>
                  </a:lnTo>
                  <a:lnTo>
                    <a:pt x="204215" y="0"/>
                  </a:lnTo>
                  <a:lnTo>
                    <a:pt x="223320" y="3843"/>
                  </a:lnTo>
                  <a:lnTo>
                    <a:pt x="238907" y="14324"/>
                  </a:lnTo>
                  <a:lnTo>
                    <a:pt x="249410" y="29867"/>
                  </a:lnTo>
                  <a:lnTo>
                    <a:pt x="253260" y="48895"/>
                  </a:lnTo>
                  <a:lnTo>
                    <a:pt x="253260" y="92167"/>
                  </a:lnTo>
                  <a:lnTo>
                    <a:pt x="301760" y="104966"/>
                  </a:lnTo>
                  <a:lnTo>
                    <a:pt x="344651" y="125028"/>
                  </a:lnTo>
                  <a:lnTo>
                    <a:pt x="375270" y="151293"/>
                  </a:lnTo>
                  <a:lnTo>
                    <a:pt x="386956" y="182704"/>
                  </a:lnTo>
                  <a:lnTo>
                    <a:pt x="384463" y="196548"/>
                  </a:lnTo>
                  <a:lnTo>
                    <a:pt x="376919" y="208193"/>
                  </a:lnTo>
                  <a:lnTo>
                    <a:pt x="364229" y="216221"/>
                  </a:lnTo>
                  <a:lnTo>
                    <a:pt x="346297" y="219212"/>
                  </a:lnTo>
                  <a:lnTo>
                    <a:pt x="320173" y="210655"/>
                  </a:lnTo>
                  <a:lnTo>
                    <a:pt x="294070" y="191831"/>
                  </a:lnTo>
                  <a:lnTo>
                    <a:pt x="259189" y="173006"/>
                  </a:lnTo>
                  <a:lnTo>
                    <a:pt x="206731" y="164450"/>
                  </a:lnTo>
                  <a:lnTo>
                    <a:pt x="170458" y="168649"/>
                  </a:lnTo>
                  <a:lnTo>
                    <a:pt x="140271" y="181313"/>
                  </a:lnTo>
                  <a:lnTo>
                    <a:pt x="119625" y="202542"/>
                  </a:lnTo>
                  <a:lnTo>
                    <a:pt x="111976" y="232434"/>
                  </a:lnTo>
                  <a:lnTo>
                    <a:pt x="118713" y="255782"/>
                  </a:lnTo>
                  <a:lnTo>
                    <a:pt x="137187" y="275166"/>
                  </a:lnTo>
                  <a:lnTo>
                    <a:pt x="164789" y="291808"/>
                  </a:lnTo>
                  <a:lnTo>
                    <a:pt x="198911" y="306931"/>
                  </a:lnTo>
                  <a:lnTo>
                    <a:pt x="276283" y="337507"/>
                  </a:lnTo>
                  <a:lnTo>
                    <a:pt x="314317" y="355403"/>
                  </a:lnTo>
                  <a:lnTo>
                    <a:pt x="348439" y="376669"/>
                  </a:lnTo>
                  <a:lnTo>
                    <a:pt x="376041" y="402524"/>
                  </a:lnTo>
                  <a:lnTo>
                    <a:pt x="394515" y="434193"/>
                  </a:lnTo>
                  <a:lnTo>
                    <a:pt x="401252" y="472896"/>
                  </a:lnTo>
                  <a:lnTo>
                    <a:pt x="393593" y="524259"/>
                  </a:lnTo>
                  <a:lnTo>
                    <a:pt x="372342" y="565891"/>
                  </a:lnTo>
                  <a:lnTo>
                    <a:pt x="340094" y="597977"/>
                  </a:lnTo>
                  <a:lnTo>
                    <a:pt x="299440" y="620701"/>
                  </a:lnTo>
                  <a:lnTo>
                    <a:pt x="252973" y="634249"/>
                  </a:lnTo>
                  <a:lnTo>
                    <a:pt x="253301" y="635207"/>
                  </a:lnTo>
                  <a:lnTo>
                    <a:pt x="253301" y="684611"/>
                  </a:lnTo>
                  <a:lnTo>
                    <a:pt x="249445" y="703651"/>
                  </a:lnTo>
                  <a:lnTo>
                    <a:pt x="238930" y="719199"/>
                  </a:lnTo>
                  <a:lnTo>
                    <a:pt x="223335" y="729682"/>
                  </a:lnTo>
                  <a:lnTo>
                    <a:pt x="204236" y="733526"/>
                  </a:lnTo>
                  <a:close/>
                </a:path>
              </a:pathLst>
            </a:custGeom>
            <a:solidFill>
              <a:srgbClr val="BFD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1191224" y="6674773"/>
            <a:ext cx="112966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300" spc="535" dirty="0">
                <a:solidFill>
                  <a:srgbClr val="FFFFFF"/>
                </a:solidFill>
                <a:latin typeface="Arial Narrow"/>
                <a:cs typeface="Arial Narrow"/>
              </a:rPr>
              <a:t>60%</a:t>
            </a:r>
            <a:endParaRPr sz="43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05528" y="8197784"/>
            <a:ext cx="1824989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250" spc="100" dirty="0">
                <a:latin typeface="Century Gothic"/>
                <a:cs typeface="Century Gothic"/>
              </a:rPr>
              <a:t>Hispanic</a:t>
            </a:r>
            <a:endParaRPr sz="32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207002" y="6295022"/>
            <a:ext cx="1619250" cy="1619250"/>
          </a:xfrm>
          <a:custGeom>
            <a:avLst/>
            <a:gdLst/>
            <a:ahLst/>
            <a:cxnLst/>
            <a:rect l="l" t="t" r="r" b="b"/>
            <a:pathLst>
              <a:path w="1619250" h="1619250">
                <a:moveTo>
                  <a:pt x="809624" y="1619249"/>
                </a:moveTo>
                <a:lnTo>
                  <a:pt x="762053" y="1617875"/>
                </a:lnTo>
                <a:lnTo>
                  <a:pt x="715205" y="1613803"/>
                </a:lnTo>
                <a:lnTo>
                  <a:pt x="669157" y="1607108"/>
                </a:lnTo>
                <a:lnTo>
                  <a:pt x="623985" y="1597867"/>
                </a:lnTo>
                <a:lnTo>
                  <a:pt x="579764" y="1586155"/>
                </a:lnTo>
                <a:lnTo>
                  <a:pt x="536571" y="1572049"/>
                </a:lnTo>
                <a:lnTo>
                  <a:pt x="494482" y="1555625"/>
                </a:lnTo>
                <a:lnTo>
                  <a:pt x="453572" y="1536958"/>
                </a:lnTo>
                <a:lnTo>
                  <a:pt x="413917" y="1516125"/>
                </a:lnTo>
                <a:lnTo>
                  <a:pt x="375594" y="1493201"/>
                </a:lnTo>
                <a:lnTo>
                  <a:pt x="338678" y="1468262"/>
                </a:lnTo>
                <a:lnTo>
                  <a:pt x="303245" y="1441384"/>
                </a:lnTo>
                <a:lnTo>
                  <a:pt x="269372" y="1412643"/>
                </a:lnTo>
                <a:lnTo>
                  <a:pt x="237133" y="1382116"/>
                </a:lnTo>
                <a:lnTo>
                  <a:pt x="206606" y="1349877"/>
                </a:lnTo>
                <a:lnTo>
                  <a:pt x="177865" y="1316004"/>
                </a:lnTo>
                <a:lnTo>
                  <a:pt x="150987" y="1280571"/>
                </a:lnTo>
                <a:lnTo>
                  <a:pt x="126048" y="1243655"/>
                </a:lnTo>
                <a:lnTo>
                  <a:pt x="103124" y="1205332"/>
                </a:lnTo>
                <a:lnTo>
                  <a:pt x="82291" y="1165677"/>
                </a:lnTo>
                <a:lnTo>
                  <a:pt x="63624" y="1124767"/>
                </a:lnTo>
                <a:lnTo>
                  <a:pt x="47200" y="1082678"/>
                </a:lnTo>
                <a:lnTo>
                  <a:pt x="33094" y="1039485"/>
                </a:lnTo>
                <a:lnTo>
                  <a:pt x="21382" y="995264"/>
                </a:lnTo>
                <a:lnTo>
                  <a:pt x="12141" y="950092"/>
                </a:lnTo>
                <a:lnTo>
                  <a:pt x="5446" y="904044"/>
                </a:lnTo>
                <a:lnTo>
                  <a:pt x="1374" y="857196"/>
                </a:lnTo>
                <a:lnTo>
                  <a:pt x="0" y="809624"/>
                </a:lnTo>
                <a:lnTo>
                  <a:pt x="1374" y="762053"/>
                </a:lnTo>
                <a:lnTo>
                  <a:pt x="5446" y="715205"/>
                </a:lnTo>
                <a:lnTo>
                  <a:pt x="12141" y="669157"/>
                </a:lnTo>
                <a:lnTo>
                  <a:pt x="21382" y="623985"/>
                </a:lnTo>
                <a:lnTo>
                  <a:pt x="33094" y="579764"/>
                </a:lnTo>
                <a:lnTo>
                  <a:pt x="47200" y="536571"/>
                </a:lnTo>
                <a:lnTo>
                  <a:pt x="63624" y="494482"/>
                </a:lnTo>
                <a:lnTo>
                  <a:pt x="82291" y="453572"/>
                </a:lnTo>
                <a:lnTo>
                  <a:pt x="103124" y="413917"/>
                </a:lnTo>
                <a:lnTo>
                  <a:pt x="126048" y="375594"/>
                </a:lnTo>
                <a:lnTo>
                  <a:pt x="150987" y="338678"/>
                </a:lnTo>
                <a:lnTo>
                  <a:pt x="177865" y="303245"/>
                </a:lnTo>
                <a:lnTo>
                  <a:pt x="206606" y="269372"/>
                </a:lnTo>
                <a:lnTo>
                  <a:pt x="237133" y="237133"/>
                </a:lnTo>
                <a:lnTo>
                  <a:pt x="269372" y="206606"/>
                </a:lnTo>
                <a:lnTo>
                  <a:pt x="303245" y="177865"/>
                </a:lnTo>
                <a:lnTo>
                  <a:pt x="338678" y="150987"/>
                </a:lnTo>
                <a:lnTo>
                  <a:pt x="375594" y="126048"/>
                </a:lnTo>
                <a:lnTo>
                  <a:pt x="413917" y="103124"/>
                </a:lnTo>
                <a:lnTo>
                  <a:pt x="453572" y="82291"/>
                </a:lnTo>
                <a:lnTo>
                  <a:pt x="494482" y="63624"/>
                </a:lnTo>
                <a:lnTo>
                  <a:pt x="536571" y="47200"/>
                </a:lnTo>
                <a:lnTo>
                  <a:pt x="579764" y="33094"/>
                </a:lnTo>
                <a:lnTo>
                  <a:pt x="623985" y="21382"/>
                </a:lnTo>
                <a:lnTo>
                  <a:pt x="669157" y="12141"/>
                </a:lnTo>
                <a:lnTo>
                  <a:pt x="715205" y="5446"/>
                </a:lnTo>
                <a:lnTo>
                  <a:pt x="762053" y="1374"/>
                </a:lnTo>
                <a:lnTo>
                  <a:pt x="809624" y="0"/>
                </a:lnTo>
                <a:lnTo>
                  <a:pt x="857196" y="1374"/>
                </a:lnTo>
                <a:lnTo>
                  <a:pt x="904044" y="5446"/>
                </a:lnTo>
                <a:lnTo>
                  <a:pt x="950092" y="12141"/>
                </a:lnTo>
                <a:lnTo>
                  <a:pt x="995264" y="21382"/>
                </a:lnTo>
                <a:lnTo>
                  <a:pt x="1039485" y="33094"/>
                </a:lnTo>
                <a:lnTo>
                  <a:pt x="1082678" y="47200"/>
                </a:lnTo>
                <a:lnTo>
                  <a:pt x="1124767" y="63624"/>
                </a:lnTo>
                <a:lnTo>
                  <a:pt x="1165677" y="82291"/>
                </a:lnTo>
                <a:lnTo>
                  <a:pt x="1205332" y="103124"/>
                </a:lnTo>
                <a:lnTo>
                  <a:pt x="1243655" y="126048"/>
                </a:lnTo>
                <a:lnTo>
                  <a:pt x="1280571" y="150987"/>
                </a:lnTo>
                <a:lnTo>
                  <a:pt x="1316004" y="177865"/>
                </a:lnTo>
                <a:lnTo>
                  <a:pt x="1349877" y="206606"/>
                </a:lnTo>
                <a:lnTo>
                  <a:pt x="1382116" y="237133"/>
                </a:lnTo>
                <a:lnTo>
                  <a:pt x="1412643" y="269372"/>
                </a:lnTo>
                <a:lnTo>
                  <a:pt x="1441384" y="303245"/>
                </a:lnTo>
                <a:lnTo>
                  <a:pt x="1468262" y="338678"/>
                </a:lnTo>
                <a:lnTo>
                  <a:pt x="1493201" y="375594"/>
                </a:lnTo>
                <a:lnTo>
                  <a:pt x="1516125" y="413917"/>
                </a:lnTo>
                <a:lnTo>
                  <a:pt x="1536958" y="453572"/>
                </a:lnTo>
                <a:lnTo>
                  <a:pt x="1555625" y="494482"/>
                </a:lnTo>
                <a:lnTo>
                  <a:pt x="1572049" y="536571"/>
                </a:lnTo>
                <a:lnTo>
                  <a:pt x="1586155" y="579764"/>
                </a:lnTo>
                <a:lnTo>
                  <a:pt x="1597867" y="623985"/>
                </a:lnTo>
                <a:lnTo>
                  <a:pt x="1607108" y="669157"/>
                </a:lnTo>
                <a:lnTo>
                  <a:pt x="1613803" y="715205"/>
                </a:lnTo>
                <a:lnTo>
                  <a:pt x="1617875" y="762053"/>
                </a:lnTo>
                <a:lnTo>
                  <a:pt x="1619249" y="809624"/>
                </a:lnTo>
                <a:lnTo>
                  <a:pt x="1617875" y="857196"/>
                </a:lnTo>
                <a:lnTo>
                  <a:pt x="1613803" y="904044"/>
                </a:lnTo>
                <a:lnTo>
                  <a:pt x="1607108" y="950092"/>
                </a:lnTo>
                <a:lnTo>
                  <a:pt x="1597867" y="995264"/>
                </a:lnTo>
                <a:lnTo>
                  <a:pt x="1586155" y="1039485"/>
                </a:lnTo>
                <a:lnTo>
                  <a:pt x="1572049" y="1082678"/>
                </a:lnTo>
                <a:lnTo>
                  <a:pt x="1555625" y="1124767"/>
                </a:lnTo>
                <a:lnTo>
                  <a:pt x="1536958" y="1165677"/>
                </a:lnTo>
                <a:lnTo>
                  <a:pt x="1516125" y="1205332"/>
                </a:lnTo>
                <a:lnTo>
                  <a:pt x="1493201" y="1243655"/>
                </a:lnTo>
                <a:lnTo>
                  <a:pt x="1468262" y="1280571"/>
                </a:lnTo>
                <a:lnTo>
                  <a:pt x="1441384" y="1316004"/>
                </a:lnTo>
                <a:lnTo>
                  <a:pt x="1412643" y="1349877"/>
                </a:lnTo>
                <a:lnTo>
                  <a:pt x="1382116" y="1382116"/>
                </a:lnTo>
                <a:lnTo>
                  <a:pt x="1349877" y="1412643"/>
                </a:lnTo>
                <a:lnTo>
                  <a:pt x="1316004" y="1441384"/>
                </a:lnTo>
                <a:lnTo>
                  <a:pt x="1280571" y="1468262"/>
                </a:lnTo>
                <a:lnTo>
                  <a:pt x="1243655" y="1493201"/>
                </a:lnTo>
                <a:lnTo>
                  <a:pt x="1205332" y="1516125"/>
                </a:lnTo>
                <a:lnTo>
                  <a:pt x="1165677" y="1536958"/>
                </a:lnTo>
                <a:lnTo>
                  <a:pt x="1124767" y="1555625"/>
                </a:lnTo>
                <a:lnTo>
                  <a:pt x="1082678" y="1572049"/>
                </a:lnTo>
                <a:lnTo>
                  <a:pt x="1039485" y="1586155"/>
                </a:lnTo>
                <a:lnTo>
                  <a:pt x="995264" y="1597867"/>
                </a:lnTo>
                <a:lnTo>
                  <a:pt x="950092" y="1607108"/>
                </a:lnTo>
                <a:lnTo>
                  <a:pt x="904044" y="1613803"/>
                </a:lnTo>
                <a:lnTo>
                  <a:pt x="857196" y="1617875"/>
                </a:lnTo>
                <a:lnTo>
                  <a:pt x="809624" y="1619249"/>
                </a:lnTo>
                <a:close/>
              </a:path>
            </a:pathLst>
          </a:custGeom>
          <a:solidFill>
            <a:srgbClr val="00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550784" y="6674773"/>
            <a:ext cx="104076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300" spc="300" dirty="0">
                <a:solidFill>
                  <a:srgbClr val="FFFFFF"/>
                </a:solidFill>
                <a:latin typeface="Arial Narrow"/>
                <a:cs typeface="Arial Narrow"/>
              </a:rPr>
              <a:t>17%</a:t>
            </a:r>
            <a:endParaRPr sz="43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171792" y="8042227"/>
            <a:ext cx="1798955" cy="1035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72085">
              <a:lnSpc>
                <a:spcPct val="116199"/>
              </a:lnSpc>
              <a:spcBef>
                <a:spcPts val="95"/>
              </a:spcBef>
            </a:pPr>
            <a:r>
              <a:rPr sz="2850" spc="-10" dirty="0">
                <a:latin typeface="Century Gothic"/>
                <a:cs typeface="Century Gothic"/>
              </a:rPr>
              <a:t>African- American</a:t>
            </a:r>
            <a:endParaRPr sz="285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57159" y="7214151"/>
            <a:ext cx="7748270" cy="196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9540" marR="1785620" algn="ctr">
              <a:lnSpc>
                <a:spcPct val="116399"/>
              </a:lnSpc>
              <a:spcBef>
                <a:spcPts val="95"/>
              </a:spcBef>
            </a:pPr>
            <a:r>
              <a:rPr sz="3650" dirty="0">
                <a:latin typeface="Century Gothic"/>
                <a:cs typeface="Century Gothic"/>
              </a:rPr>
              <a:t>Income:</a:t>
            </a:r>
            <a:r>
              <a:rPr sz="3650" spc="105" dirty="0">
                <a:latin typeface="Century Gothic"/>
                <a:cs typeface="Century Gothic"/>
              </a:rPr>
              <a:t> </a:t>
            </a:r>
            <a:r>
              <a:rPr sz="3650" spc="55" dirty="0">
                <a:latin typeface="Century Gothic"/>
                <a:cs typeface="Century Gothic"/>
              </a:rPr>
              <a:t>About</a:t>
            </a:r>
            <a:r>
              <a:rPr sz="3650" spc="105" dirty="0">
                <a:latin typeface="Century Gothic"/>
                <a:cs typeface="Century Gothic"/>
              </a:rPr>
              <a:t> </a:t>
            </a:r>
            <a:r>
              <a:rPr sz="3650" spc="170" dirty="0">
                <a:latin typeface="Century Gothic"/>
                <a:cs typeface="Century Gothic"/>
              </a:rPr>
              <a:t>67% </a:t>
            </a:r>
            <a:r>
              <a:rPr sz="3650" spc="130" dirty="0">
                <a:latin typeface="Century Gothic"/>
                <a:cs typeface="Century Gothic"/>
              </a:rPr>
              <a:t>households</a:t>
            </a:r>
            <a:r>
              <a:rPr sz="3650" spc="-20" dirty="0">
                <a:latin typeface="Century Gothic"/>
                <a:cs typeface="Century Gothic"/>
              </a:rPr>
              <a:t> </a:t>
            </a:r>
            <a:r>
              <a:rPr sz="3650" spc="-10" dirty="0">
                <a:latin typeface="Century Gothic"/>
                <a:cs typeface="Century Gothic"/>
              </a:rPr>
              <a:t>below</a:t>
            </a:r>
            <a:endParaRPr sz="3650">
              <a:latin typeface="Century Gothic"/>
              <a:cs typeface="Century Gothic"/>
            </a:endParaRPr>
          </a:p>
          <a:p>
            <a:pPr marR="508000" algn="ctr">
              <a:lnSpc>
                <a:spcPct val="100000"/>
              </a:lnSpc>
              <a:spcBef>
                <a:spcPts val="720"/>
              </a:spcBef>
            </a:pPr>
            <a:r>
              <a:rPr sz="3650" spc="170" dirty="0">
                <a:latin typeface="Century Gothic"/>
                <a:cs typeface="Century Gothic"/>
              </a:rPr>
              <a:t>$55,000</a:t>
            </a:r>
            <a:endParaRPr sz="365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52010" y="3708372"/>
            <a:ext cx="1861820" cy="937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5950" spc="320" dirty="0">
                <a:latin typeface="Century Gothic"/>
                <a:cs typeface="Century Gothic"/>
              </a:rPr>
              <a:t>Rent</a:t>
            </a:r>
            <a:endParaRPr sz="5950">
              <a:latin typeface="Century Gothic"/>
              <a:cs typeface="Century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675859" y="1958947"/>
            <a:ext cx="3505200" cy="3486150"/>
            <a:chOff x="1675859" y="1958947"/>
            <a:chExt cx="3505200" cy="3486150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859" y="1958947"/>
              <a:ext cx="3505199" cy="348614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19279" y="3280943"/>
              <a:ext cx="1619250" cy="1619250"/>
            </a:xfrm>
            <a:custGeom>
              <a:avLst/>
              <a:gdLst/>
              <a:ahLst/>
              <a:cxnLst/>
              <a:rect l="l" t="t" r="r" b="b"/>
              <a:pathLst>
                <a:path w="1619250" h="1619250">
                  <a:moveTo>
                    <a:pt x="809624" y="1619249"/>
                  </a:moveTo>
                  <a:lnTo>
                    <a:pt x="762053" y="1617875"/>
                  </a:lnTo>
                  <a:lnTo>
                    <a:pt x="715205" y="1613803"/>
                  </a:lnTo>
                  <a:lnTo>
                    <a:pt x="669157" y="1607108"/>
                  </a:lnTo>
                  <a:lnTo>
                    <a:pt x="623985" y="1597867"/>
                  </a:lnTo>
                  <a:lnTo>
                    <a:pt x="579764" y="1586155"/>
                  </a:lnTo>
                  <a:lnTo>
                    <a:pt x="536571" y="1572049"/>
                  </a:lnTo>
                  <a:lnTo>
                    <a:pt x="494482" y="1555625"/>
                  </a:lnTo>
                  <a:lnTo>
                    <a:pt x="453572" y="1536958"/>
                  </a:lnTo>
                  <a:lnTo>
                    <a:pt x="413917" y="1516125"/>
                  </a:lnTo>
                  <a:lnTo>
                    <a:pt x="375594" y="1493201"/>
                  </a:lnTo>
                  <a:lnTo>
                    <a:pt x="338678" y="1468262"/>
                  </a:lnTo>
                  <a:lnTo>
                    <a:pt x="303245" y="1441384"/>
                  </a:lnTo>
                  <a:lnTo>
                    <a:pt x="269372" y="1412643"/>
                  </a:lnTo>
                  <a:lnTo>
                    <a:pt x="237133" y="1382116"/>
                  </a:lnTo>
                  <a:lnTo>
                    <a:pt x="206606" y="1349877"/>
                  </a:lnTo>
                  <a:lnTo>
                    <a:pt x="177865" y="1316004"/>
                  </a:lnTo>
                  <a:lnTo>
                    <a:pt x="150987" y="1280571"/>
                  </a:lnTo>
                  <a:lnTo>
                    <a:pt x="126048" y="1243655"/>
                  </a:lnTo>
                  <a:lnTo>
                    <a:pt x="103124" y="1205332"/>
                  </a:lnTo>
                  <a:lnTo>
                    <a:pt x="82291" y="1165677"/>
                  </a:lnTo>
                  <a:lnTo>
                    <a:pt x="63624" y="1124767"/>
                  </a:lnTo>
                  <a:lnTo>
                    <a:pt x="47200" y="1082678"/>
                  </a:lnTo>
                  <a:lnTo>
                    <a:pt x="33094" y="1039485"/>
                  </a:lnTo>
                  <a:lnTo>
                    <a:pt x="21382" y="995264"/>
                  </a:lnTo>
                  <a:lnTo>
                    <a:pt x="12141" y="950092"/>
                  </a:lnTo>
                  <a:lnTo>
                    <a:pt x="5446" y="904044"/>
                  </a:lnTo>
                  <a:lnTo>
                    <a:pt x="1374" y="857196"/>
                  </a:lnTo>
                  <a:lnTo>
                    <a:pt x="0" y="809624"/>
                  </a:lnTo>
                  <a:lnTo>
                    <a:pt x="1374" y="762053"/>
                  </a:lnTo>
                  <a:lnTo>
                    <a:pt x="5446" y="715205"/>
                  </a:lnTo>
                  <a:lnTo>
                    <a:pt x="12141" y="669157"/>
                  </a:lnTo>
                  <a:lnTo>
                    <a:pt x="21382" y="623985"/>
                  </a:lnTo>
                  <a:lnTo>
                    <a:pt x="33094" y="579764"/>
                  </a:lnTo>
                  <a:lnTo>
                    <a:pt x="47200" y="536571"/>
                  </a:lnTo>
                  <a:lnTo>
                    <a:pt x="63624" y="494482"/>
                  </a:lnTo>
                  <a:lnTo>
                    <a:pt x="82291" y="453572"/>
                  </a:lnTo>
                  <a:lnTo>
                    <a:pt x="103124" y="413917"/>
                  </a:lnTo>
                  <a:lnTo>
                    <a:pt x="126048" y="375594"/>
                  </a:lnTo>
                  <a:lnTo>
                    <a:pt x="150987" y="338678"/>
                  </a:lnTo>
                  <a:lnTo>
                    <a:pt x="177865" y="303245"/>
                  </a:lnTo>
                  <a:lnTo>
                    <a:pt x="206606" y="269372"/>
                  </a:lnTo>
                  <a:lnTo>
                    <a:pt x="237133" y="237133"/>
                  </a:lnTo>
                  <a:lnTo>
                    <a:pt x="269372" y="206606"/>
                  </a:lnTo>
                  <a:lnTo>
                    <a:pt x="303245" y="177865"/>
                  </a:lnTo>
                  <a:lnTo>
                    <a:pt x="338678" y="150987"/>
                  </a:lnTo>
                  <a:lnTo>
                    <a:pt x="375594" y="126048"/>
                  </a:lnTo>
                  <a:lnTo>
                    <a:pt x="413917" y="103124"/>
                  </a:lnTo>
                  <a:lnTo>
                    <a:pt x="453572" y="82291"/>
                  </a:lnTo>
                  <a:lnTo>
                    <a:pt x="494482" y="63624"/>
                  </a:lnTo>
                  <a:lnTo>
                    <a:pt x="536571" y="47200"/>
                  </a:lnTo>
                  <a:lnTo>
                    <a:pt x="579764" y="33094"/>
                  </a:lnTo>
                  <a:lnTo>
                    <a:pt x="623985" y="21382"/>
                  </a:lnTo>
                  <a:lnTo>
                    <a:pt x="669157" y="12141"/>
                  </a:lnTo>
                  <a:lnTo>
                    <a:pt x="715205" y="5446"/>
                  </a:lnTo>
                  <a:lnTo>
                    <a:pt x="762053" y="1374"/>
                  </a:lnTo>
                  <a:lnTo>
                    <a:pt x="809624" y="0"/>
                  </a:lnTo>
                  <a:lnTo>
                    <a:pt x="857196" y="1374"/>
                  </a:lnTo>
                  <a:lnTo>
                    <a:pt x="904044" y="5446"/>
                  </a:lnTo>
                  <a:lnTo>
                    <a:pt x="950092" y="12141"/>
                  </a:lnTo>
                  <a:lnTo>
                    <a:pt x="995264" y="21382"/>
                  </a:lnTo>
                  <a:lnTo>
                    <a:pt x="1039485" y="33094"/>
                  </a:lnTo>
                  <a:lnTo>
                    <a:pt x="1082678" y="47200"/>
                  </a:lnTo>
                  <a:lnTo>
                    <a:pt x="1124767" y="63624"/>
                  </a:lnTo>
                  <a:lnTo>
                    <a:pt x="1165677" y="82291"/>
                  </a:lnTo>
                  <a:lnTo>
                    <a:pt x="1205332" y="103124"/>
                  </a:lnTo>
                  <a:lnTo>
                    <a:pt x="1243655" y="126048"/>
                  </a:lnTo>
                  <a:lnTo>
                    <a:pt x="1280571" y="150987"/>
                  </a:lnTo>
                  <a:lnTo>
                    <a:pt x="1316004" y="177865"/>
                  </a:lnTo>
                  <a:lnTo>
                    <a:pt x="1349877" y="206606"/>
                  </a:lnTo>
                  <a:lnTo>
                    <a:pt x="1382116" y="237133"/>
                  </a:lnTo>
                  <a:lnTo>
                    <a:pt x="1412643" y="269372"/>
                  </a:lnTo>
                  <a:lnTo>
                    <a:pt x="1441384" y="303245"/>
                  </a:lnTo>
                  <a:lnTo>
                    <a:pt x="1468262" y="338678"/>
                  </a:lnTo>
                  <a:lnTo>
                    <a:pt x="1493201" y="375594"/>
                  </a:lnTo>
                  <a:lnTo>
                    <a:pt x="1516125" y="413917"/>
                  </a:lnTo>
                  <a:lnTo>
                    <a:pt x="1536958" y="453572"/>
                  </a:lnTo>
                  <a:lnTo>
                    <a:pt x="1555625" y="494482"/>
                  </a:lnTo>
                  <a:lnTo>
                    <a:pt x="1572049" y="536571"/>
                  </a:lnTo>
                  <a:lnTo>
                    <a:pt x="1586155" y="579764"/>
                  </a:lnTo>
                  <a:lnTo>
                    <a:pt x="1597867" y="623985"/>
                  </a:lnTo>
                  <a:lnTo>
                    <a:pt x="1607108" y="669157"/>
                  </a:lnTo>
                  <a:lnTo>
                    <a:pt x="1613803" y="715205"/>
                  </a:lnTo>
                  <a:lnTo>
                    <a:pt x="1617875" y="762053"/>
                  </a:lnTo>
                  <a:lnTo>
                    <a:pt x="1619249" y="809624"/>
                  </a:lnTo>
                  <a:lnTo>
                    <a:pt x="1617875" y="857196"/>
                  </a:lnTo>
                  <a:lnTo>
                    <a:pt x="1613803" y="904044"/>
                  </a:lnTo>
                  <a:lnTo>
                    <a:pt x="1607108" y="950092"/>
                  </a:lnTo>
                  <a:lnTo>
                    <a:pt x="1597867" y="995264"/>
                  </a:lnTo>
                  <a:lnTo>
                    <a:pt x="1586155" y="1039485"/>
                  </a:lnTo>
                  <a:lnTo>
                    <a:pt x="1572049" y="1082678"/>
                  </a:lnTo>
                  <a:lnTo>
                    <a:pt x="1555625" y="1124767"/>
                  </a:lnTo>
                  <a:lnTo>
                    <a:pt x="1536958" y="1165677"/>
                  </a:lnTo>
                  <a:lnTo>
                    <a:pt x="1516125" y="1205332"/>
                  </a:lnTo>
                  <a:lnTo>
                    <a:pt x="1493201" y="1243655"/>
                  </a:lnTo>
                  <a:lnTo>
                    <a:pt x="1468262" y="1280571"/>
                  </a:lnTo>
                  <a:lnTo>
                    <a:pt x="1441384" y="1316004"/>
                  </a:lnTo>
                  <a:lnTo>
                    <a:pt x="1412643" y="1349877"/>
                  </a:lnTo>
                  <a:lnTo>
                    <a:pt x="1382116" y="1382116"/>
                  </a:lnTo>
                  <a:lnTo>
                    <a:pt x="1349877" y="1412643"/>
                  </a:lnTo>
                  <a:lnTo>
                    <a:pt x="1316004" y="1441384"/>
                  </a:lnTo>
                  <a:lnTo>
                    <a:pt x="1280571" y="1468262"/>
                  </a:lnTo>
                  <a:lnTo>
                    <a:pt x="1243655" y="1493201"/>
                  </a:lnTo>
                  <a:lnTo>
                    <a:pt x="1205332" y="1516125"/>
                  </a:lnTo>
                  <a:lnTo>
                    <a:pt x="1165677" y="1536958"/>
                  </a:lnTo>
                  <a:lnTo>
                    <a:pt x="1124767" y="1555625"/>
                  </a:lnTo>
                  <a:lnTo>
                    <a:pt x="1082678" y="1572049"/>
                  </a:lnTo>
                  <a:lnTo>
                    <a:pt x="1039485" y="1586155"/>
                  </a:lnTo>
                  <a:lnTo>
                    <a:pt x="995264" y="1597867"/>
                  </a:lnTo>
                  <a:lnTo>
                    <a:pt x="950092" y="1607108"/>
                  </a:lnTo>
                  <a:lnTo>
                    <a:pt x="904044" y="1613803"/>
                  </a:lnTo>
                  <a:lnTo>
                    <a:pt x="857196" y="1617875"/>
                  </a:lnTo>
                  <a:lnTo>
                    <a:pt x="809624" y="1619249"/>
                  </a:lnTo>
                  <a:close/>
                </a:path>
              </a:pathLst>
            </a:custGeom>
            <a:solidFill>
              <a:srgbClr val="004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870902" y="3734926"/>
            <a:ext cx="112966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300" spc="535" dirty="0">
                <a:solidFill>
                  <a:srgbClr val="FFFFFF"/>
                </a:solidFill>
                <a:latin typeface="Arial Narrow"/>
                <a:cs typeface="Arial Narrow"/>
              </a:rPr>
              <a:t>60%</a:t>
            </a:r>
            <a:endParaRPr sz="43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79501" y="3558973"/>
            <a:ext cx="7748270" cy="163639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R="389890" algn="ctr">
              <a:lnSpc>
                <a:spcPct val="100000"/>
              </a:lnSpc>
              <a:spcBef>
                <a:spcPts val="1280"/>
              </a:spcBef>
            </a:pPr>
            <a:r>
              <a:rPr sz="4950" spc="155" dirty="0">
                <a:latin typeface="Century Gothic"/>
                <a:cs typeface="Century Gothic"/>
              </a:rPr>
              <a:t>55%</a:t>
            </a:r>
            <a:endParaRPr sz="4950">
              <a:latin typeface="Century Gothic"/>
              <a:cs typeface="Century Gothic"/>
            </a:endParaRPr>
          </a:p>
          <a:p>
            <a:pPr marR="389890" algn="ctr">
              <a:lnSpc>
                <a:spcPct val="100000"/>
              </a:lnSpc>
              <a:spcBef>
                <a:spcPts val="935"/>
              </a:spcBef>
            </a:pPr>
            <a:r>
              <a:rPr sz="3850" spc="195" dirty="0">
                <a:latin typeface="Century Gothic"/>
                <a:cs typeface="Century Gothic"/>
              </a:rPr>
              <a:t>Households</a:t>
            </a:r>
            <a:r>
              <a:rPr sz="3850" spc="20" dirty="0">
                <a:latin typeface="Century Gothic"/>
                <a:cs typeface="Century Gothic"/>
              </a:rPr>
              <a:t> </a:t>
            </a:r>
            <a:r>
              <a:rPr sz="3850" spc="70" dirty="0">
                <a:latin typeface="Century Gothic"/>
                <a:cs typeface="Century Gothic"/>
              </a:rPr>
              <a:t>female-</a:t>
            </a:r>
            <a:r>
              <a:rPr sz="3850" spc="25" dirty="0">
                <a:latin typeface="Century Gothic"/>
                <a:cs typeface="Century Gothic"/>
              </a:rPr>
              <a:t>led</a:t>
            </a:r>
            <a:endParaRPr sz="38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187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Georgia</vt:lpstr>
      <vt:lpstr>Lucida Sans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STRATEGIC PARTNERSHIP</vt:lpstr>
      <vt:lpstr>FINANCIAL COUNSELING</vt:lpstr>
      <vt:lpstr>AURORA 2019-2020</vt:lpstr>
      <vt:lpstr>2020</vt:lpstr>
      <vt:lpstr>PowerPoint Presentation</vt:lpstr>
      <vt:lpstr>2020-2022 FEC CLIENTS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Guzman</dc:creator>
  <cp:lastModifiedBy>Rick Guzman</cp:lastModifiedBy>
  <cp:revision>2</cp:revision>
  <dcterms:created xsi:type="dcterms:W3CDTF">2022-06-08T20:56:28Z</dcterms:created>
  <dcterms:modified xsi:type="dcterms:W3CDTF">2022-06-08T21:23:22Z</dcterms:modified>
</cp:coreProperties>
</file>